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4558" r:id="rId1"/>
  </p:sldMasterIdLst>
  <p:sldIdLst>
    <p:sldId id="260" r:id="rId2"/>
    <p:sldId id="261" r:id="rId3"/>
    <p:sldId id="262" r:id="rId4"/>
    <p:sldId id="270" r:id="rId5"/>
    <p:sldId id="271" r:id="rId6"/>
    <p:sldId id="272" r:id="rId7"/>
    <p:sldId id="264" r:id="rId8"/>
    <p:sldId id="265" r:id="rId9"/>
    <p:sldId id="267" r:id="rId10"/>
    <p:sldId id="268" r:id="rId11"/>
    <p:sldId id="269"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0F6D4F-EB9C-4B0F-80E5-96BDCBA6F4EC}" v="291" dt="2025-06-03T21:27:02.5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1" autoAdjust="0"/>
    <p:restoredTop sz="94713" autoAdjust="0"/>
  </p:normalViewPr>
  <p:slideViewPr>
    <p:cSldViewPr snapToGrid="0">
      <p:cViewPr varScale="1">
        <p:scale>
          <a:sx n="97" d="100"/>
          <a:sy n="97" d="100"/>
        </p:scale>
        <p:origin x="1056"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7A60AB-D37B-477D-9375-4111CF03495D}" type="doc">
      <dgm:prSet loTypeId="urn:microsoft.com/office/officeart/2016/7/layout/LinearArrowProcessNumbered" loCatId="process" qsTypeId="urn:microsoft.com/office/officeart/2005/8/quickstyle/simple4" qsCatId="simple" csTypeId="urn:microsoft.com/office/officeart/2005/8/colors/accent3_2" csCatId="accent3" phldr="1"/>
      <dgm:spPr/>
      <dgm:t>
        <a:bodyPr/>
        <a:lstStyle/>
        <a:p>
          <a:endParaRPr lang="en-US"/>
        </a:p>
      </dgm:t>
    </dgm:pt>
    <dgm:pt modelId="{F134C583-5E71-4A86-96FD-BD89765F3A8C}">
      <dgm:prSet custT="1"/>
      <dgm:spPr/>
      <dgm:t>
        <a:bodyPr/>
        <a:lstStyle/>
        <a:p>
          <a:r>
            <a:rPr lang="en-US" sz="1400" b="1" i="0" baseline="0" dirty="0">
              <a:latin typeface="Arial" panose="020B0604020202020204" pitchFamily="34" charset="0"/>
              <a:cs typeface="Arial" panose="020B0604020202020204" pitchFamily="34" charset="0"/>
            </a:rPr>
            <a:t>Identify Key Users:</a:t>
          </a:r>
          <a:br>
            <a:rPr lang="en-US" sz="1400" b="0" i="0" baseline="0" dirty="0">
              <a:latin typeface="Arial" panose="020B0604020202020204" pitchFamily="34" charset="0"/>
              <a:cs typeface="Arial" panose="020B0604020202020204" pitchFamily="34" charset="0"/>
            </a:rPr>
          </a:br>
          <a:r>
            <a:rPr lang="en-US" sz="1400" b="0" i="0" baseline="0" dirty="0">
              <a:latin typeface="Arial" panose="020B0604020202020204" pitchFamily="34" charset="0"/>
              <a:cs typeface="Arial" panose="020B0604020202020204" pitchFamily="34" charset="0"/>
            </a:rPr>
            <a:t>Budget Managers, Finance Business Partners (FBPs), Finance Leads, and IT Support Teams</a:t>
          </a:r>
          <a:endParaRPr lang="en-US" sz="1400" dirty="0">
            <a:latin typeface="Arial" panose="020B0604020202020204" pitchFamily="34" charset="0"/>
            <a:cs typeface="Arial" panose="020B0604020202020204" pitchFamily="34" charset="0"/>
          </a:endParaRPr>
        </a:p>
      </dgm:t>
    </dgm:pt>
    <dgm:pt modelId="{AA3FD4F9-67AC-4E5E-9EA9-8FD92BA3FEB0}" type="parTrans" cxnId="{223C191D-AEA6-4940-9ED8-5A92BF4131A0}">
      <dgm:prSet/>
      <dgm:spPr/>
      <dgm:t>
        <a:bodyPr/>
        <a:lstStyle/>
        <a:p>
          <a:endParaRPr lang="en-US"/>
        </a:p>
      </dgm:t>
    </dgm:pt>
    <dgm:pt modelId="{2DE27D78-1C9C-4AEB-95AA-9AD6D81BEAFB}" type="sibTrans" cxnId="{223C191D-AEA6-4940-9ED8-5A92BF4131A0}">
      <dgm:prSet phldrT="1"/>
      <dgm:spPr/>
      <dgm:t>
        <a:bodyPr/>
        <a:lstStyle/>
        <a:p>
          <a:r>
            <a:rPr lang="en-US" dirty="0"/>
            <a:t>1</a:t>
          </a:r>
        </a:p>
      </dgm:t>
    </dgm:pt>
    <dgm:pt modelId="{0808B598-D71D-4B07-B8BE-ABC412C6C2FB}">
      <dgm:prSet custT="1"/>
      <dgm:spPr/>
      <dgm:t>
        <a:bodyPr/>
        <a:lstStyle/>
        <a:p>
          <a:r>
            <a:rPr lang="en-US" sz="1400" b="1" i="0" baseline="0" dirty="0">
              <a:latin typeface="Arial" panose="020B0604020202020204" pitchFamily="34" charset="0"/>
              <a:cs typeface="Arial" panose="020B0604020202020204" pitchFamily="34" charset="0"/>
            </a:rPr>
            <a:t>Run Targeted Workshops &amp; Feedback Sessions:</a:t>
          </a:r>
          <a:br>
            <a:rPr lang="en-US" sz="1400" b="0" i="0" baseline="0" dirty="0">
              <a:latin typeface="Arial" panose="020B0604020202020204" pitchFamily="34" charset="0"/>
              <a:cs typeface="Arial" panose="020B0604020202020204" pitchFamily="34" charset="0"/>
            </a:rPr>
          </a:br>
          <a:r>
            <a:rPr lang="en-US" sz="1400" b="0" i="0" baseline="0" dirty="0">
              <a:latin typeface="Arial" panose="020B0604020202020204" pitchFamily="34" charset="0"/>
              <a:cs typeface="Arial" panose="020B0604020202020204" pitchFamily="34" charset="0"/>
            </a:rPr>
            <a:t>Capture challenges with current forecasting, input interfaces, and Oracle data sync</a:t>
          </a:r>
          <a:endParaRPr lang="en-US" sz="1400" dirty="0">
            <a:latin typeface="Arial" panose="020B0604020202020204" pitchFamily="34" charset="0"/>
            <a:cs typeface="Arial" panose="020B0604020202020204" pitchFamily="34" charset="0"/>
          </a:endParaRPr>
        </a:p>
      </dgm:t>
    </dgm:pt>
    <dgm:pt modelId="{F3698425-22ED-4657-AC1E-B84749CA9954}" type="parTrans" cxnId="{0088675F-C219-4FB5-B306-FC1683E924F4}">
      <dgm:prSet/>
      <dgm:spPr/>
      <dgm:t>
        <a:bodyPr/>
        <a:lstStyle/>
        <a:p>
          <a:endParaRPr lang="en-US"/>
        </a:p>
      </dgm:t>
    </dgm:pt>
    <dgm:pt modelId="{FAFC3E58-0120-415F-9AAC-319797824210}" type="sibTrans" cxnId="{0088675F-C219-4FB5-B306-FC1683E924F4}">
      <dgm:prSet phldrT="2"/>
      <dgm:spPr/>
      <dgm:t>
        <a:bodyPr/>
        <a:lstStyle/>
        <a:p>
          <a:r>
            <a:rPr lang="en-US"/>
            <a:t>2</a:t>
          </a:r>
        </a:p>
      </dgm:t>
    </dgm:pt>
    <dgm:pt modelId="{CED11968-147A-4AE5-9A6B-1B67A224A392}">
      <dgm:prSet/>
      <dgm:spPr/>
      <dgm:t>
        <a:bodyPr/>
        <a:lstStyle/>
        <a:p>
          <a:r>
            <a:rPr lang="en-US" b="1" i="0" baseline="0" dirty="0">
              <a:latin typeface="Arial" panose="020B0604020202020204" pitchFamily="34" charset="0"/>
              <a:cs typeface="Arial" panose="020B0604020202020204" pitchFamily="34" charset="0"/>
            </a:rPr>
            <a:t>Map Current Workflows &amp; Technical Barriers:</a:t>
          </a:r>
          <a:br>
            <a:rPr lang="en-US" b="0" i="0" baseline="0" dirty="0">
              <a:latin typeface="Arial" panose="020B0604020202020204" pitchFamily="34" charset="0"/>
              <a:cs typeface="Arial" panose="020B0604020202020204" pitchFamily="34" charset="0"/>
            </a:rPr>
          </a:br>
          <a:r>
            <a:rPr lang="en-US" b="0" i="0" baseline="0" dirty="0">
              <a:latin typeface="Arial" panose="020B0604020202020204" pitchFamily="34" charset="0"/>
              <a:cs typeface="Arial" panose="020B0604020202020204" pitchFamily="34" charset="0"/>
            </a:rPr>
            <a:t>Document pain points related to user journeys, manual workarounds, and system latency</a:t>
          </a:r>
          <a:endParaRPr lang="en-US" dirty="0">
            <a:latin typeface="Arial" panose="020B0604020202020204" pitchFamily="34" charset="0"/>
            <a:cs typeface="Arial" panose="020B0604020202020204" pitchFamily="34" charset="0"/>
          </a:endParaRPr>
        </a:p>
      </dgm:t>
    </dgm:pt>
    <dgm:pt modelId="{A4296F78-BD12-4044-AC4C-E9E0749A342C}" type="parTrans" cxnId="{36733BC4-DDF5-4D2E-8B5D-F6A5B1A79092}">
      <dgm:prSet/>
      <dgm:spPr/>
      <dgm:t>
        <a:bodyPr/>
        <a:lstStyle/>
        <a:p>
          <a:endParaRPr lang="en-US"/>
        </a:p>
      </dgm:t>
    </dgm:pt>
    <dgm:pt modelId="{9A9FD3A5-B982-4247-8C7D-C07DED8F6902}" type="sibTrans" cxnId="{36733BC4-DDF5-4D2E-8B5D-F6A5B1A79092}">
      <dgm:prSet phldrT="3"/>
      <dgm:spPr/>
      <dgm:t>
        <a:bodyPr/>
        <a:lstStyle/>
        <a:p>
          <a:r>
            <a:rPr lang="en-US"/>
            <a:t>3</a:t>
          </a:r>
        </a:p>
      </dgm:t>
    </dgm:pt>
    <dgm:pt modelId="{1B4E8BDF-68DB-4806-95B5-ACCBFB4C30DB}">
      <dgm:prSet/>
      <dgm:spPr/>
      <dgm:t>
        <a:bodyPr/>
        <a:lstStyle/>
        <a:p>
          <a:r>
            <a:rPr lang="en-US" b="1" i="0" baseline="0" dirty="0">
              <a:latin typeface="Arial" panose="020B0604020202020204" pitchFamily="34" charset="0"/>
              <a:cs typeface="Arial" panose="020B0604020202020204" pitchFamily="34" charset="0"/>
            </a:rPr>
            <a:t>Prioritize User-Centric Enhancements:</a:t>
          </a:r>
          <a:br>
            <a:rPr lang="en-US" b="0" i="0" baseline="0" dirty="0">
              <a:latin typeface="Arial" panose="020B0604020202020204" pitchFamily="34" charset="0"/>
              <a:cs typeface="Arial" panose="020B0604020202020204" pitchFamily="34" charset="0"/>
            </a:rPr>
          </a:br>
          <a:r>
            <a:rPr lang="en-US" b="0" i="0" baseline="0" dirty="0">
              <a:latin typeface="Arial" panose="020B0604020202020204" pitchFamily="34" charset="0"/>
              <a:cs typeface="Arial" panose="020B0604020202020204" pitchFamily="34" charset="0"/>
            </a:rPr>
            <a:t>Focus on areas such as self-service inputs, real-time dashboarding, and governance controls</a:t>
          </a:r>
          <a:endParaRPr lang="en-US" dirty="0">
            <a:latin typeface="Arial" panose="020B0604020202020204" pitchFamily="34" charset="0"/>
            <a:cs typeface="Arial" panose="020B0604020202020204" pitchFamily="34" charset="0"/>
          </a:endParaRPr>
        </a:p>
      </dgm:t>
    </dgm:pt>
    <dgm:pt modelId="{CB0F69D9-42CC-4E32-911E-16123D7584D3}" type="parTrans" cxnId="{1B165AA5-75DE-4CE6-B31F-FE9C69C3C95D}">
      <dgm:prSet/>
      <dgm:spPr/>
      <dgm:t>
        <a:bodyPr/>
        <a:lstStyle/>
        <a:p>
          <a:endParaRPr lang="en-US"/>
        </a:p>
      </dgm:t>
    </dgm:pt>
    <dgm:pt modelId="{9C259798-CE3F-4E41-A4EB-533C20BA27D6}" type="sibTrans" cxnId="{1B165AA5-75DE-4CE6-B31F-FE9C69C3C95D}">
      <dgm:prSet phldrT="4"/>
      <dgm:spPr/>
      <dgm:t>
        <a:bodyPr/>
        <a:lstStyle/>
        <a:p>
          <a:r>
            <a:rPr lang="en-US"/>
            <a:t>4</a:t>
          </a:r>
        </a:p>
      </dgm:t>
    </dgm:pt>
    <dgm:pt modelId="{58CED0DC-1A61-4E32-993B-86622DB5E8A2}" type="pres">
      <dgm:prSet presAssocID="{167A60AB-D37B-477D-9375-4111CF03495D}" presName="linearFlow" presStyleCnt="0">
        <dgm:presLayoutVars>
          <dgm:dir/>
          <dgm:animLvl val="lvl"/>
          <dgm:resizeHandles val="exact"/>
        </dgm:presLayoutVars>
      </dgm:prSet>
      <dgm:spPr/>
    </dgm:pt>
    <dgm:pt modelId="{CAC0708D-1802-439E-B78A-636A32CAAFAA}" type="pres">
      <dgm:prSet presAssocID="{F134C583-5E71-4A86-96FD-BD89765F3A8C}" presName="compositeNode" presStyleCnt="0"/>
      <dgm:spPr/>
    </dgm:pt>
    <dgm:pt modelId="{60C15B6B-464D-49E6-B873-0631A7A9E5DD}" type="pres">
      <dgm:prSet presAssocID="{F134C583-5E71-4A86-96FD-BD89765F3A8C}" presName="parTx" presStyleLbl="node1" presStyleIdx="0" presStyleCnt="0">
        <dgm:presLayoutVars>
          <dgm:chMax val="0"/>
          <dgm:chPref val="0"/>
          <dgm:bulletEnabled val="1"/>
        </dgm:presLayoutVars>
      </dgm:prSet>
      <dgm:spPr/>
    </dgm:pt>
    <dgm:pt modelId="{4AC294DC-2A7A-4635-AD44-0F6CA0FE83BC}" type="pres">
      <dgm:prSet presAssocID="{F134C583-5E71-4A86-96FD-BD89765F3A8C}" presName="parSh" presStyleCnt="0"/>
      <dgm:spPr/>
    </dgm:pt>
    <dgm:pt modelId="{CAD743E5-122D-49E5-8A99-4FE518E82283}" type="pres">
      <dgm:prSet presAssocID="{F134C583-5E71-4A86-96FD-BD89765F3A8C}" presName="lineNode" presStyleLbl="alignAccFollowNode1" presStyleIdx="0" presStyleCnt="12"/>
      <dgm:spPr/>
    </dgm:pt>
    <dgm:pt modelId="{4A56B5DE-5814-48E1-B0D6-119F08505F71}" type="pres">
      <dgm:prSet presAssocID="{F134C583-5E71-4A86-96FD-BD89765F3A8C}" presName="lineArrowNode" presStyleLbl="alignAccFollowNode1" presStyleIdx="1" presStyleCnt="12"/>
      <dgm:spPr/>
    </dgm:pt>
    <dgm:pt modelId="{43B1CB51-C19C-48EC-BC5B-2BF0D0292EF3}" type="pres">
      <dgm:prSet presAssocID="{2DE27D78-1C9C-4AEB-95AA-9AD6D81BEAFB}" presName="sibTransNodeCircle" presStyleLbl="alignNode1" presStyleIdx="0" presStyleCnt="4">
        <dgm:presLayoutVars>
          <dgm:chMax val="0"/>
          <dgm:bulletEnabled/>
        </dgm:presLayoutVars>
      </dgm:prSet>
      <dgm:spPr/>
    </dgm:pt>
    <dgm:pt modelId="{2AFBB4D2-09F1-4C19-8872-5AE22E3C947C}" type="pres">
      <dgm:prSet presAssocID="{2DE27D78-1C9C-4AEB-95AA-9AD6D81BEAFB}" presName="spacerBetweenCircleAndCallout" presStyleCnt="0">
        <dgm:presLayoutVars/>
      </dgm:prSet>
      <dgm:spPr/>
    </dgm:pt>
    <dgm:pt modelId="{ABB54248-5086-4EE1-86B0-7226A014DD8C}" type="pres">
      <dgm:prSet presAssocID="{F134C583-5E71-4A86-96FD-BD89765F3A8C}" presName="nodeText" presStyleLbl="alignAccFollowNode1" presStyleIdx="2" presStyleCnt="12">
        <dgm:presLayoutVars>
          <dgm:bulletEnabled val="1"/>
        </dgm:presLayoutVars>
      </dgm:prSet>
      <dgm:spPr/>
    </dgm:pt>
    <dgm:pt modelId="{E0A0CD5E-F96A-470A-BDDE-B20096D49DCA}" type="pres">
      <dgm:prSet presAssocID="{2DE27D78-1C9C-4AEB-95AA-9AD6D81BEAFB}" presName="sibTransComposite" presStyleCnt="0"/>
      <dgm:spPr/>
    </dgm:pt>
    <dgm:pt modelId="{10A7E57A-96FC-4199-80C5-F6ABB7F8CD4D}" type="pres">
      <dgm:prSet presAssocID="{0808B598-D71D-4B07-B8BE-ABC412C6C2FB}" presName="compositeNode" presStyleCnt="0"/>
      <dgm:spPr/>
    </dgm:pt>
    <dgm:pt modelId="{D347919E-6D40-4F1E-AAD6-A10F20296FE5}" type="pres">
      <dgm:prSet presAssocID="{0808B598-D71D-4B07-B8BE-ABC412C6C2FB}" presName="parTx" presStyleLbl="node1" presStyleIdx="0" presStyleCnt="0">
        <dgm:presLayoutVars>
          <dgm:chMax val="0"/>
          <dgm:chPref val="0"/>
          <dgm:bulletEnabled val="1"/>
        </dgm:presLayoutVars>
      </dgm:prSet>
      <dgm:spPr/>
    </dgm:pt>
    <dgm:pt modelId="{E3A2A438-0FFE-4653-8738-6DFBE7E16B3D}" type="pres">
      <dgm:prSet presAssocID="{0808B598-D71D-4B07-B8BE-ABC412C6C2FB}" presName="parSh" presStyleCnt="0"/>
      <dgm:spPr/>
    </dgm:pt>
    <dgm:pt modelId="{A6D53E5B-CDB2-4469-80F5-7F710DB68F2F}" type="pres">
      <dgm:prSet presAssocID="{0808B598-D71D-4B07-B8BE-ABC412C6C2FB}" presName="lineNode" presStyleLbl="alignAccFollowNode1" presStyleIdx="3" presStyleCnt="12"/>
      <dgm:spPr/>
    </dgm:pt>
    <dgm:pt modelId="{8E073E13-8BA5-4BEB-917B-6C40E6B82602}" type="pres">
      <dgm:prSet presAssocID="{0808B598-D71D-4B07-B8BE-ABC412C6C2FB}" presName="lineArrowNode" presStyleLbl="alignAccFollowNode1" presStyleIdx="4" presStyleCnt="12"/>
      <dgm:spPr/>
    </dgm:pt>
    <dgm:pt modelId="{263AB019-99AE-4E2C-B3A9-3E0ABE75E58E}" type="pres">
      <dgm:prSet presAssocID="{FAFC3E58-0120-415F-9AAC-319797824210}" presName="sibTransNodeCircle" presStyleLbl="alignNode1" presStyleIdx="1" presStyleCnt="4">
        <dgm:presLayoutVars>
          <dgm:chMax val="0"/>
          <dgm:bulletEnabled/>
        </dgm:presLayoutVars>
      </dgm:prSet>
      <dgm:spPr/>
    </dgm:pt>
    <dgm:pt modelId="{73E8CD29-5E95-4F6C-9A14-96A79613B452}" type="pres">
      <dgm:prSet presAssocID="{FAFC3E58-0120-415F-9AAC-319797824210}" presName="spacerBetweenCircleAndCallout" presStyleCnt="0">
        <dgm:presLayoutVars/>
      </dgm:prSet>
      <dgm:spPr/>
    </dgm:pt>
    <dgm:pt modelId="{519E7B7C-EA45-4ACA-A841-4266E7902C83}" type="pres">
      <dgm:prSet presAssocID="{0808B598-D71D-4B07-B8BE-ABC412C6C2FB}" presName="nodeText" presStyleLbl="alignAccFollowNode1" presStyleIdx="5" presStyleCnt="12">
        <dgm:presLayoutVars>
          <dgm:bulletEnabled val="1"/>
        </dgm:presLayoutVars>
      </dgm:prSet>
      <dgm:spPr/>
    </dgm:pt>
    <dgm:pt modelId="{C613215F-9122-4124-8DF8-B967F692FEF4}" type="pres">
      <dgm:prSet presAssocID="{FAFC3E58-0120-415F-9AAC-319797824210}" presName="sibTransComposite" presStyleCnt="0"/>
      <dgm:spPr/>
    </dgm:pt>
    <dgm:pt modelId="{E38826ED-2800-4B25-AC62-6A115DED098E}" type="pres">
      <dgm:prSet presAssocID="{CED11968-147A-4AE5-9A6B-1B67A224A392}" presName="compositeNode" presStyleCnt="0"/>
      <dgm:spPr/>
    </dgm:pt>
    <dgm:pt modelId="{AC3F11D5-FC1D-4391-8098-AF3280161B1B}" type="pres">
      <dgm:prSet presAssocID="{CED11968-147A-4AE5-9A6B-1B67A224A392}" presName="parTx" presStyleLbl="node1" presStyleIdx="0" presStyleCnt="0">
        <dgm:presLayoutVars>
          <dgm:chMax val="0"/>
          <dgm:chPref val="0"/>
          <dgm:bulletEnabled val="1"/>
        </dgm:presLayoutVars>
      </dgm:prSet>
      <dgm:spPr/>
    </dgm:pt>
    <dgm:pt modelId="{C6C36CD9-73E7-4327-9450-CF7D572DD3ED}" type="pres">
      <dgm:prSet presAssocID="{CED11968-147A-4AE5-9A6B-1B67A224A392}" presName="parSh" presStyleCnt="0"/>
      <dgm:spPr/>
    </dgm:pt>
    <dgm:pt modelId="{C7F43FF3-CA5C-4E7C-93C9-9557E354E96E}" type="pres">
      <dgm:prSet presAssocID="{CED11968-147A-4AE5-9A6B-1B67A224A392}" presName="lineNode" presStyleLbl="alignAccFollowNode1" presStyleIdx="6" presStyleCnt="12"/>
      <dgm:spPr/>
    </dgm:pt>
    <dgm:pt modelId="{FE03C8E9-AE83-4214-B385-01E9CFABA518}" type="pres">
      <dgm:prSet presAssocID="{CED11968-147A-4AE5-9A6B-1B67A224A392}" presName="lineArrowNode" presStyleLbl="alignAccFollowNode1" presStyleIdx="7" presStyleCnt="12"/>
      <dgm:spPr/>
    </dgm:pt>
    <dgm:pt modelId="{177536C0-3DCA-4BD1-9765-9740ECECE0CE}" type="pres">
      <dgm:prSet presAssocID="{9A9FD3A5-B982-4247-8C7D-C07DED8F6902}" presName="sibTransNodeCircle" presStyleLbl="alignNode1" presStyleIdx="2" presStyleCnt="4">
        <dgm:presLayoutVars>
          <dgm:chMax val="0"/>
          <dgm:bulletEnabled/>
        </dgm:presLayoutVars>
      </dgm:prSet>
      <dgm:spPr/>
    </dgm:pt>
    <dgm:pt modelId="{00F1F63D-B522-439B-9716-4A179F8CD18C}" type="pres">
      <dgm:prSet presAssocID="{9A9FD3A5-B982-4247-8C7D-C07DED8F6902}" presName="spacerBetweenCircleAndCallout" presStyleCnt="0">
        <dgm:presLayoutVars/>
      </dgm:prSet>
      <dgm:spPr/>
    </dgm:pt>
    <dgm:pt modelId="{1B13E552-43A4-4C68-AEF2-1D7AAF0A41D8}" type="pres">
      <dgm:prSet presAssocID="{CED11968-147A-4AE5-9A6B-1B67A224A392}" presName="nodeText" presStyleLbl="alignAccFollowNode1" presStyleIdx="8" presStyleCnt="12">
        <dgm:presLayoutVars>
          <dgm:bulletEnabled val="1"/>
        </dgm:presLayoutVars>
      </dgm:prSet>
      <dgm:spPr/>
    </dgm:pt>
    <dgm:pt modelId="{4D330773-F23D-4EDD-846E-F64FABFFE2D1}" type="pres">
      <dgm:prSet presAssocID="{9A9FD3A5-B982-4247-8C7D-C07DED8F6902}" presName="sibTransComposite" presStyleCnt="0"/>
      <dgm:spPr/>
    </dgm:pt>
    <dgm:pt modelId="{803FE3B6-3DAD-4888-A4D2-7BD61558FB65}" type="pres">
      <dgm:prSet presAssocID="{1B4E8BDF-68DB-4806-95B5-ACCBFB4C30DB}" presName="compositeNode" presStyleCnt="0"/>
      <dgm:spPr/>
    </dgm:pt>
    <dgm:pt modelId="{43E7BECA-C204-499F-A0A1-26DD4CFFC5FF}" type="pres">
      <dgm:prSet presAssocID="{1B4E8BDF-68DB-4806-95B5-ACCBFB4C30DB}" presName="parTx" presStyleLbl="node1" presStyleIdx="0" presStyleCnt="0">
        <dgm:presLayoutVars>
          <dgm:chMax val="0"/>
          <dgm:chPref val="0"/>
          <dgm:bulletEnabled val="1"/>
        </dgm:presLayoutVars>
      </dgm:prSet>
      <dgm:spPr/>
    </dgm:pt>
    <dgm:pt modelId="{77DF8B4E-1914-4760-AEC3-41A58B846290}" type="pres">
      <dgm:prSet presAssocID="{1B4E8BDF-68DB-4806-95B5-ACCBFB4C30DB}" presName="parSh" presStyleCnt="0"/>
      <dgm:spPr/>
    </dgm:pt>
    <dgm:pt modelId="{E37EF5CC-FEB3-437A-8150-15AE5B40C3BA}" type="pres">
      <dgm:prSet presAssocID="{1B4E8BDF-68DB-4806-95B5-ACCBFB4C30DB}" presName="lineNode" presStyleLbl="alignAccFollowNode1" presStyleIdx="9" presStyleCnt="12"/>
      <dgm:spPr/>
    </dgm:pt>
    <dgm:pt modelId="{CAE3125C-0368-48DB-A76C-E2B94C32F4E9}" type="pres">
      <dgm:prSet presAssocID="{1B4E8BDF-68DB-4806-95B5-ACCBFB4C30DB}" presName="lineArrowNode" presStyleLbl="alignAccFollowNode1" presStyleIdx="10" presStyleCnt="12"/>
      <dgm:spPr/>
    </dgm:pt>
    <dgm:pt modelId="{42D4D5F1-CD77-4CCC-A4AA-9CED6F6FBC7D}" type="pres">
      <dgm:prSet presAssocID="{9C259798-CE3F-4E41-A4EB-533C20BA27D6}" presName="sibTransNodeCircle" presStyleLbl="alignNode1" presStyleIdx="3" presStyleCnt="4">
        <dgm:presLayoutVars>
          <dgm:chMax val="0"/>
          <dgm:bulletEnabled/>
        </dgm:presLayoutVars>
      </dgm:prSet>
      <dgm:spPr/>
    </dgm:pt>
    <dgm:pt modelId="{FD3B9A31-E557-4F35-98B8-FEB8DDF6D4D6}" type="pres">
      <dgm:prSet presAssocID="{9C259798-CE3F-4E41-A4EB-533C20BA27D6}" presName="spacerBetweenCircleAndCallout" presStyleCnt="0">
        <dgm:presLayoutVars/>
      </dgm:prSet>
      <dgm:spPr/>
    </dgm:pt>
    <dgm:pt modelId="{D5FFDD6C-26EB-40F5-92F0-476503DC0A9B}" type="pres">
      <dgm:prSet presAssocID="{1B4E8BDF-68DB-4806-95B5-ACCBFB4C30DB}" presName="nodeText" presStyleLbl="alignAccFollowNode1" presStyleIdx="11" presStyleCnt="12">
        <dgm:presLayoutVars>
          <dgm:bulletEnabled val="1"/>
        </dgm:presLayoutVars>
      </dgm:prSet>
      <dgm:spPr/>
    </dgm:pt>
  </dgm:ptLst>
  <dgm:cxnLst>
    <dgm:cxn modelId="{963DA105-ECCC-4A3E-969D-A8604DF1A38F}" type="presOf" srcId="{CED11968-147A-4AE5-9A6B-1B67A224A392}" destId="{1B13E552-43A4-4C68-AEF2-1D7AAF0A41D8}" srcOrd="0" destOrd="0" presId="urn:microsoft.com/office/officeart/2016/7/layout/LinearArrowProcessNumbered"/>
    <dgm:cxn modelId="{6A13B11B-56A9-427E-8CF0-1F0EF9B48A21}" type="presOf" srcId="{167A60AB-D37B-477D-9375-4111CF03495D}" destId="{58CED0DC-1A61-4E32-993B-86622DB5E8A2}" srcOrd="0" destOrd="0" presId="urn:microsoft.com/office/officeart/2016/7/layout/LinearArrowProcessNumbered"/>
    <dgm:cxn modelId="{223C191D-AEA6-4940-9ED8-5A92BF4131A0}" srcId="{167A60AB-D37B-477D-9375-4111CF03495D}" destId="{F134C583-5E71-4A86-96FD-BD89765F3A8C}" srcOrd="0" destOrd="0" parTransId="{AA3FD4F9-67AC-4E5E-9EA9-8FD92BA3FEB0}" sibTransId="{2DE27D78-1C9C-4AEB-95AA-9AD6D81BEAFB}"/>
    <dgm:cxn modelId="{0F3A3228-0BB6-4B5A-A5FF-42286C3C0285}" type="presOf" srcId="{1B4E8BDF-68DB-4806-95B5-ACCBFB4C30DB}" destId="{D5FFDD6C-26EB-40F5-92F0-476503DC0A9B}" srcOrd="0" destOrd="0" presId="urn:microsoft.com/office/officeart/2016/7/layout/LinearArrowProcessNumbered"/>
    <dgm:cxn modelId="{71D2F130-4F94-4FFC-9F2C-11A10F0AF0DE}" type="presOf" srcId="{2DE27D78-1C9C-4AEB-95AA-9AD6D81BEAFB}" destId="{43B1CB51-C19C-48EC-BC5B-2BF0D0292EF3}" srcOrd="0" destOrd="0" presId="urn:microsoft.com/office/officeart/2016/7/layout/LinearArrowProcessNumbered"/>
    <dgm:cxn modelId="{0088675F-C219-4FB5-B306-FC1683E924F4}" srcId="{167A60AB-D37B-477D-9375-4111CF03495D}" destId="{0808B598-D71D-4B07-B8BE-ABC412C6C2FB}" srcOrd="1" destOrd="0" parTransId="{F3698425-22ED-4657-AC1E-B84749CA9954}" sibTransId="{FAFC3E58-0120-415F-9AAC-319797824210}"/>
    <dgm:cxn modelId="{3688F643-F651-48E0-9C63-41E62DC03B25}" type="presOf" srcId="{FAFC3E58-0120-415F-9AAC-319797824210}" destId="{263AB019-99AE-4E2C-B3A9-3E0ABE75E58E}" srcOrd="0" destOrd="0" presId="urn:microsoft.com/office/officeart/2016/7/layout/LinearArrowProcessNumbered"/>
    <dgm:cxn modelId="{6FE1014B-E304-47C0-B248-954EBA7FE0B4}" type="presOf" srcId="{9A9FD3A5-B982-4247-8C7D-C07DED8F6902}" destId="{177536C0-3DCA-4BD1-9765-9740ECECE0CE}" srcOrd="0" destOrd="0" presId="urn:microsoft.com/office/officeart/2016/7/layout/LinearArrowProcessNumbered"/>
    <dgm:cxn modelId="{1B165AA5-75DE-4CE6-B31F-FE9C69C3C95D}" srcId="{167A60AB-D37B-477D-9375-4111CF03495D}" destId="{1B4E8BDF-68DB-4806-95B5-ACCBFB4C30DB}" srcOrd="3" destOrd="0" parTransId="{CB0F69D9-42CC-4E32-911E-16123D7584D3}" sibTransId="{9C259798-CE3F-4E41-A4EB-533C20BA27D6}"/>
    <dgm:cxn modelId="{018590AF-0A50-401E-BE1B-11010A64B01A}" type="presOf" srcId="{0808B598-D71D-4B07-B8BE-ABC412C6C2FB}" destId="{519E7B7C-EA45-4ACA-A841-4266E7902C83}" srcOrd="0" destOrd="0" presId="urn:microsoft.com/office/officeart/2016/7/layout/LinearArrowProcessNumbered"/>
    <dgm:cxn modelId="{36733BC4-DDF5-4D2E-8B5D-F6A5B1A79092}" srcId="{167A60AB-D37B-477D-9375-4111CF03495D}" destId="{CED11968-147A-4AE5-9A6B-1B67A224A392}" srcOrd="2" destOrd="0" parTransId="{A4296F78-BD12-4044-AC4C-E9E0749A342C}" sibTransId="{9A9FD3A5-B982-4247-8C7D-C07DED8F6902}"/>
    <dgm:cxn modelId="{827A37E2-2F1D-4390-8B6E-7A74D197076C}" type="presOf" srcId="{F134C583-5E71-4A86-96FD-BD89765F3A8C}" destId="{ABB54248-5086-4EE1-86B0-7226A014DD8C}" srcOrd="0" destOrd="0" presId="urn:microsoft.com/office/officeart/2016/7/layout/LinearArrowProcessNumbered"/>
    <dgm:cxn modelId="{86286EEE-4899-4F2B-9718-C7F796218D2F}" type="presOf" srcId="{9C259798-CE3F-4E41-A4EB-533C20BA27D6}" destId="{42D4D5F1-CD77-4CCC-A4AA-9CED6F6FBC7D}" srcOrd="0" destOrd="0" presId="urn:microsoft.com/office/officeart/2016/7/layout/LinearArrowProcessNumbered"/>
    <dgm:cxn modelId="{703A6D9A-4D5D-42E5-AD2E-252EBE4DE348}" type="presParOf" srcId="{58CED0DC-1A61-4E32-993B-86622DB5E8A2}" destId="{CAC0708D-1802-439E-B78A-636A32CAAFAA}" srcOrd="0" destOrd="0" presId="urn:microsoft.com/office/officeart/2016/7/layout/LinearArrowProcessNumbered"/>
    <dgm:cxn modelId="{98E73669-5B9C-4D79-BC39-EC90322860DE}" type="presParOf" srcId="{CAC0708D-1802-439E-B78A-636A32CAAFAA}" destId="{60C15B6B-464D-49E6-B873-0631A7A9E5DD}" srcOrd="0" destOrd="0" presId="urn:microsoft.com/office/officeart/2016/7/layout/LinearArrowProcessNumbered"/>
    <dgm:cxn modelId="{9CE942CE-F9BD-4C93-9271-65AFE2CEF264}" type="presParOf" srcId="{CAC0708D-1802-439E-B78A-636A32CAAFAA}" destId="{4AC294DC-2A7A-4635-AD44-0F6CA0FE83BC}" srcOrd="1" destOrd="0" presId="urn:microsoft.com/office/officeart/2016/7/layout/LinearArrowProcessNumbered"/>
    <dgm:cxn modelId="{30756A2D-6145-4512-9635-D00B9E3A119E}" type="presParOf" srcId="{4AC294DC-2A7A-4635-AD44-0F6CA0FE83BC}" destId="{CAD743E5-122D-49E5-8A99-4FE518E82283}" srcOrd="0" destOrd="0" presId="urn:microsoft.com/office/officeart/2016/7/layout/LinearArrowProcessNumbered"/>
    <dgm:cxn modelId="{BF208A73-0BE1-412A-A4A3-7261E1A7D2BA}" type="presParOf" srcId="{4AC294DC-2A7A-4635-AD44-0F6CA0FE83BC}" destId="{4A56B5DE-5814-48E1-B0D6-119F08505F71}" srcOrd="1" destOrd="0" presId="urn:microsoft.com/office/officeart/2016/7/layout/LinearArrowProcessNumbered"/>
    <dgm:cxn modelId="{83E05DB4-76E0-4B21-8B66-F7A21B47765D}" type="presParOf" srcId="{4AC294DC-2A7A-4635-AD44-0F6CA0FE83BC}" destId="{43B1CB51-C19C-48EC-BC5B-2BF0D0292EF3}" srcOrd="2" destOrd="0" presId="urn:microsoft.com/office/officeart/2016/7/layout/LinearArrowProcessNumbered"/>
    <dgm:cxn modelId="{6100397F-E597-4774-B7DA-3252A7998FDE}" type="presParOf" srcId="{4AC294DC-2A7A-4635-AD44-0F6CA0FE83BC}" destId="{2AFBB4D2-09F1-4C19-8872-5AE22E3C947C}" srcOrd="3" destOrd="0" presId="urn:microsoft.com/office/officeart/2016/7/layout/LinearArrowProcessNumbered"/>
    <dgm:cxn modelId="{7DF9A07A-B62B-4897-B6A4-D7DD4530A548}" type="presParOf" srcId="{CAC0708D-1802-439E-B78A-636A32CAAFAA}" destId="{ABB54248-5086-4EE1-86B0-7226A014DD8C}" srcOrd="2" destOrd="0" presId="urn:microsoft.com/office/officeart/2016/7/layout/LinearArrowProcessNumbered"/>
    <dgm:cxn modelId="{78968457-B994-4563-A15A-95217C07FC33}" type="presParOf" srcId="{58CED0DC-1A61-4E32-993B-86622DB5E8A2}" destId="{E0A0CD5E-F96A-470A-BDDE-B20096D49DCA}" srcOrd="1" destOrd="0" presId="urn:microsoft.com/office/officeart/2016/7/layout/LinearArrowProcessNumbered"/>
    <dgm:cxn modelId="{990E35AA-6E3F-407F-8D3D-95CEA8775F90}" type="presParOf" srcId="{58CED0DC-1A61-4E32-993B-86622DB5E8A2}" destId="{10A7E57A-96FC-4199-80C5-F6ABB7F8CD4D}" srcOrd="2" destOrd="0" presId="urn:microsoft.com/office/officeart/2016/7/layout/LinearArrowProcessNumbered"/>
    <dgm:cxn modelId="{4C58D7BB-1FA0-4E35-A06F-F1444CF8C119}" type="presParOf" srcId="{10A7E57A-96FC-4199-80C5-F6ABB7F8CD4D}" destId="{D347919E-6D40-4F1E-AAD6-A10F20296FE5}" srcOrd="0" destOrd="0" presId="urn:microsoft.com/office/officeart/2016/7/layout/LinearArrowProcessNumbered"/>
    <dgm:cxn modelId="{FD365DB0-EED3-4725-A466-2FB37419CD7D}" type="presParOf" srcId="{10A7E57A-96FC-4199-80C5-F6ABB7F8CD4D}" destId="{E3A2A438-0FFE-4653-8738-6DFBE7E16B3D}" srcOrd="1" destOrd="0" presId="urn:microsoft.com/office/officeart/2016/7/layout/LinearArrowProcessNumbered"/>
    <dgm:cxn modelId="{E3F06AB7-9716-4734-AEE2-050E398DE6C3}" type="presParOf" srcId="{E3A2A438-0FFE-4653-8738-6DFBE7E16B3D}" destId="{A6D53E5B-CDB2-4469-80F5-7F710DB68F2F}" srcOrd="0" destOrd="0" presId="urn:microsoft.com/office/officeart/2016/7/layout/LinearArrowProcessNumbered"/>
    <dgm:cxn modelId="{A454A16F-19C6-45DA-919A-A59321A5B5BB}" type="presParOf" srcId="{E3A2A438-0FFE-4653-8738-6DFBE7E16B3D}" destId="{8E073E13-8BA5-4BEB-917B-6C40E6B82602}" srcOrd="1" destOrd="0" presId="urn:microsoft.com/office/officeart/2016/7/layout/LinearArrowProcessNumbered"/>
    <dgm:cxn modelId="{968D0733-ACE7-4B52-BFE0-BAEA9C835849}" type="presParOf" srcId="{E3A2A438-0FFE-4653-8738-6DFBE7E16B3D}" destId="{263AB019-99AE-4E2C-B3A9-3E0ABE75E58E}" srcOrd="2" destOrd="0" presId="urn:microsoft.com/office/officeart/2016/7/layout/LinearArrowProcessNumbered"/>
    <dgm:cxn modelId="{616681B7-F45D-40BE-9826-C93D932B1431}" type="presParOf" srcId="{E3A2A438-0FFE-4653-8738-6DFBE7E16B3D}" destId="{73E8CD29-5E95-4F6C-9A14-96A79613B452}" srcOrd="3" destOrd="0" presId="urn:microsoft.com/office/officeart/2016/7/layout/LinearArrowProcessNumbered"/>
    <dgm:cxn modelId="{EAB88FD3-A51A-4B30-A1A4-4B5B5D67E214}" type="presParOf" srcId="{10A7E57A-96FC-4199-80C5-F6ABB7F8CD4D}" destId="{519E7B7C-EA45-4ACA-A841-4266E7902C83}" srcOrd="2" destOrd="0" presId="urn:microsoft.com/office/officeart/2016/7/layout/LinearArrowProcessNumbered"/>
    <dgm:cxn modelId="{C1CB4F9F-1CAB-47AC-9603-7890F1815BAC}" type="presParOf" srcId="{58CED0DC-1A61-4E32-993B-86622DB5E8A2}" destId="{C613215F-9122-4124-8DF8-B967F692FEF4}" srcOrd="3" destOrd="0" presId="urn:microsoft.com/office/officeart/2016/7/layout/LinearArrowProcessNumbered"/>
    <dgm:cxn modelId="{6BC796E6-019E-4DE6-8071-5411535843E7}" type="presParOf" srcId="{58CED0DC-1A61-4E32-993B-86622DB5E8A2}" destId="{E38826ED-2800-4B25-AC62-6A115DED098E}" srcOrd="4" destOrd="0" presId="urn:microsoft.com/office/officeart/2016/7/layout/LinearArrowProcessNumbered"/>
    <dgm:cxn modelId="{26255A42-E5BB-4B81-A048-E77AD82777C8}" type="presParOf" srcId="{E38826ED-2800-4B25-AC62-6A115DED098E}" destId="{AC3F11D5-FC1D-4391-8098-AF3280161B1B}" srcOrd="0" destOrd="0" presId="urn:microsoft.com/office/officeart/2016/7/layout/LinearArrowProcessNumbered"/>
    <dgm:cxn modelId="{C08BFFAF-5238-4BC0-BD89-8069390A8BD5}" type="presParOf" srcId="{E38826ED-2800-4B25-AC62-6A115DED098E}" destId="{C6C36CD9-73E7-4327-9450-CF7D572DD3ED}" srcOrd="1" destOrd="0" presId="urn:microsoft.com/office/officeart/2016/7/layout/LinearArrowProcessNumbered"/>
    <dgm:cxn modelId="{F0CF96F9-B8C9-49B4-B6AC-5F64934F5445}" type="presParOf" srcId="{C6C36CD9-73E7-4327-9450-CF7D572DD3ED}" destId="{C7F43FF3-CA5C-4E7C-93C9-9557E354E96E}" srcOrd="0" destOrd="0" presId="urn:microsoft.com/office/officeart/2016/7/layout/LinearArrowProcessNumbered"/>
    <dgm:cxn modelId="{E45A6FA2-8584-4FEB-8FBF-C85FE5D12F86}" type="presParOf" srcId="{C6C36CD9-73E7-4327-9450-CF7D572DD3ED}" destId="{FE03C8E9-AE83-4214-B385-01E9CFABA518}" srcOrd="1" destOrd="0" presId="urn:microsoft.com/office/officeart/2016/7/layout/LinearArrowProcessNumbered"/>
    <dgm:cxn modelId="{01281C24-5B64-42E5-AE4C-0DADEA2813F3}" type="presParOf" srcId="{C6C36CD9-73E7-4327-9450-CF7D572DD3ED}" destId="{177536C0-3DCA-4BD1-9765-9740ECECE0CE}" srcOrd="2" destOrd="0" presId="urn:microsoft.com/office/officeart/2016/7/layout/LinearArrowProcessNumbered"/>
    <dgm:cxn modelId="{91993855-DC90-4375-9423-95A032E050F4}" type="presParOf" srcId="{C6C36CD9-73E7-4327-9450-CF7D572DD3ED}" destId="{00F1F63D-B522-439B-9716-4A179F8CD18C}" srcOrd="3" destOrd="0" presId="urn:microsoft.com/office/officeart/2016/7/layout/LinearArrowProcessNumbered"/>
    <dgm:cxn modelId="{05971C1D-3971-4FDC-81F2-0D8C5F0EBEF7}" type="presParOf" srcId="{E38826ED-2800-4B25-AC62-6A115DED098E}" destId="{1B13E552-43A4-4C68-AEF2-1D7AAF0A41D8}" srcOrd="2" destOrd="0" presId="urn:microsoft.com/office/officeart/2016/7/layout/LinearArrowProcessNumbered"/>
    <dgm:cxn modelId="{FF08EA30-745B-473E-A4C9-1ECAC2AAAB10}" type="presParOf" srcId="{58CED0DC-1A61-4E32-993B-86622DB5E8A2}" destId="{4D330773-F23D-4EDD-846E-F64FABFFE2D1}" srcOrd="5" destOrd="0" presId="urn:microsoft.com/office/officeart/2016/7/layout/LinearArrowProcessNumbered"/>
    <dgm:cxn modelId="{D085DC33-F018-4008-97FB-D8B42CAD6CA5}" type="presParOf" srcId="{58CED0DC-1A61-4E32-993B-86622DB5E8A2}" destId="{803FE3B6-3DAD-4888-A4D2-7BD61558FB65}" srcOrd="6" destOrd="0" presId="urn:microsoft.com/office/officeart/2016/7/layout/LinearArrowProcessNumbered"/>
    <dgm:cxn modelId="{69100B60-A4CF-48E4-B4A0-CB5D530BF5C3}" type="presParOf" srcId="{803FE3B6-3DAD-4888-A4D2-7BD61558FB65}" destId="{43E7BECA-C204-499F-A0A1-26DD4CFFC5FF}" srcOrd="0" destOrd="0" presId="urn:microsoft.com/office/officeart/2016/7/layout/LinearArrowProcessNumbered"/>
    <dgm:cxn modelId="{7230B3C2-116C-40D7-841F-6A8BB31B958C}" type="presParOf" srcId="{803FE3B6-3DAD-4888-A4D2-7BD61558FB65}" destId="{77DF8B4E-1914-4760-AEC3-41A58B846290}" srcOrd="1" destOrd="0" presId="urn:microsoft.com/office/officeart/2016/7/layout/LinearArrowProcessNumbered"/>
    <dgm:cxn modelId="{C92A53DF-EE8C-4A95-91B0-615109CDE672}" type="presParOf" srcId="{77DF8B4E-1914-4760-AEC3-41A58B846290}" destId="{E37EF5CC-FEB3-437A-8150-15AE5B40C3BA}" srcOrd="0" destOrd="0" presId="urn:microsoft.com/office/officeart/2016/7/layout/LinearArrowProcessNumbered"/>
    <dgm:cxn modelId="{9E1ECD0F-7C50-4046-9E0A-59DE36D729D1}" type="presParOf" srcId="{77DF8B4E-1914-4760-AEC3-41A58B846290}" destId="{CAE3125C-0368-48DB-A76C-E2B94C32F4E9}" srcOrd="1" destOrd="0" presId="urn:microsoft.com/office/officeart/2016/7/layout/LinearArrowProcessNumbered"/>
    <dgm:cxn modelId="{DBE22E4F-80EB-4725-8A9F-922022F785E2}" type="presParOf" srcId="{77DF8B4E-1914-4760-AEC3-41A58B846290}" destId="{42D4D5F1-CD77-4CCC-A4AA-9CED6F6FBC7D}" srcOrd="2" destOrd="0" presId="urn:microsoft.com/office/officeart/2016/7/layout/LinearArrowProcessNumbered"/>
    <dgm:cxn modelId="{174F62AA-5DB6-4C94-8330-7CF43450D5F4}" type="presParOf" srcId="{77DF8B4E-1914-4760-AEC3-41A58B846290}" destId="{FD3B9A31-E557-4F35-98B8-FEB8DDF6D4D6}" srcOrd="3" destOrd="0" presId="urn:microsoft.com/office/officeart/2016/7/layout/LinearArrowProcessNumbered"/>
    <dgm:cxn modelId="{D0A216BB-98CE-4DB4-A2C2-12734C7AA8D0}" type="presParOf" srcId="{803FE3B6-3DAD-4888-A4D2-7BD61558FB65}" destId="{D5FFDD6C-26EB-40F5-92F0-476503DC0A9B}"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2F94B4-CA8D-40D8-8D8B-3C01FAEA326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4B9688C-5ED5-4F1A-9B71-B9D724B844D3}">
      <dgm:prSet/>
      <dgm:spPr/>
      <dgm:t>
        <a:bodyPr/>
        <a:lstStyle/>
        <a:p>
          <a:pPr>
            <a:lnSpc>
              <a:spcPct val="100000"/>
            </a:lnSpc>
          </a:pPr>
          <a:r>
            <a:rPr lang="en-GB" b="1" dirty="0">
              <a:latin typeface="Arial" panose="020B0604020202020204" pitchFamily="34" charset="0"/>
              <a:cs typeface="Arial" panose="020B0604020202020204" pitchFamily="34" charset="0"/>
            </a:rPr>
            <a:t>Phase 1 – Discovery &amp; Engagement</a:t>
          </a:r>
          <a:endParaRPr lang="en-US" dirty="0">
            <a:latin typeface="Arial" panose="020B0604020202020204" pitchFamily="34" charset="0"/>
            <a:cs typeface="Arial" panose="020B0604020202020204" pitchFamily="34" charset="0"/>
          </a:endParaRPr>
        </a:p>
      </dgm:t>
    </dgm:pt>
    <dgm:pt modelId="{62B7D708-61BF-46FD-847F-517D7C0CD6C8}" type="parTrans" cxnId="{21CB3E30-D049-4156-B5BA-131621CD0E24}">
      <dgm:prSet/>
      <dgm:spPr/>
      <dgm:t>
        <a:bodyPr/>
        <a:lstStyle/>
        <a:p>
          <a:endParaRPr lang="en-US"/>
        </a:p>
      </dgm:t>
    </dgm:pt>
    <dgm:pt modelId="{318B5E3D-6385-4B85-8897-26F61800370D}" type="sibTrans" cxnId="{21CB3E30-D049-4156-B5BA-131621CD0E24}">
      <dgm:prSet/>
      <dgm:spPr/>
      <dgm:t>
        <a:bodyPr/>
        <a:lstStyle/>
        <a:p>
          <a:endParaRPr lang="en-US"/>
        </a:p>
      </dgm:t>
    </dgm:pt>
    <dgm:pt modelId="{6C8CF8BA-D08E-4DAD-9CCA-14D11FFACD53}">
      <dgm:prSet custT="1"/>
      <dgm:spPr/>
      <dgm:t>
        <a:bodyPr/>
        <a:lstStyle/>
        <a:p>
          <a:pPr>
            <a:lnSpc>
              <a:spcPct val="100000"/>
            </a:lnSpc>
          </a:pPr>
          <a:r>
            <a:rPr lang="en-GB" sz="1400" dirty="0">
              <a:latin typeface="Arial" panose="020B0604020202020204" pitchFamily="34" charset="0"/>
              <a:cs typeface="Arial" panose="020B0604020202020204" pitchFamily="34" charset="0"/>
            </a:rPr>
            <a:t>Run stakeholder workshops and user interviews</a:t>
          </a:r>
          <a:endParaRPr lang="en-US" sz="1400" dirty="0">
            <a:latin typeface="Arial" panose="020B0604020202020204" pitchFamily="34" charset="0"/>
            <a:cs typeface="Arial" panose="020B0604020202020204" pitchFamily="34" charset="0"/>
          </a:endParaRPr>
        </a:p>
      </dgm:t>
    </dgm:pt>
    <dgm:pt modelId="{365A0A5D-E7F9-49FA-B489-700002E48C7A}" type="parTrans" cxnId="{B006048B-0A24-4709-BA5A-5FBA8531E23A}">
      <dgm:prSet/>
      <dgm:spPr/>
      <dgm:t>
        <a:bodyPr/>
        <a:lstStyle/>
        <a:p>
          <a:endParaRPr lang="en-US"/>
        </a:p>
      </dgm:t>
    </dgm:pt>
    <dgm:pt modelId="{4BDB825E-A075-4CCB-B10E-45D14AF2FBF8}" type="sibTrans" cxnId="{B006048B-0A24-4709-BA5A-5FBA8531E23A}">
      <dgm:prSet/>
      <dgm:spPr/>
      <dgm:t>
        <a:bodyPr/>
        <a:lstStyle/>
        <a:p>
          <a:endParaRPr lang="en-US"/>
        </a:p>
      </dgm:t>
    </dgm:pt>
    <dgm:pt modelId="{2788EE7A-554A-4380-B6F2-D6903404A192}">
      <dgm:prSet custT="1"/>
      <dgm:spPr/>
      <dgm:t>
        <a:bodyPr/>
        <a:lstStyle/>
        <a:p>
          <a:pPr>
            <a:lnSpc>
              <a:spcPct val="100000"/>
            </a:lnSpc>
          </a:pPr>
          <a:r>
            <a:rPr lang="en-GB" sz="1400" dirty="0">
              <a:latin typeface="Arial" panose="020B0604020202020204" pitchFamily="34" charset="0"/>
              <a:cs typeface="Arial" panose="020B0604020202020204" pitchFamily="34" charset="0"/>
            </a:rPr>
            <a:t>Capture functional and technical requirements</a:t>
          </a:r>
          <a:endParaRPr lang="en-US" sz="1400" dirty="0">
            <a:latin typeface="Arial" panose="020B0604020202020204" pitchFamily="34" charset="0"/>
            <a:cs typeface="Arial" panose="020B0604020202020204" pitchFamily="34" charset="0"/>
          </a:endParaRPr>
        </a:p>
      </dgm:t>
    </dgm:pt>
    <dgm:pt modelId="{61EC8D82-102E-4C7D-8BC2-7D79CD7ACAD0}" type="parTrans" cxnId="{B059C1F6-23F3-436D-AE1C-A89D4D168943}">
      <dgm:prSet/>
      <dgm:spPr/>
      <dgm:t>
        <a:bodyPr/>
        <a:lstStyle/>
        <a:p>
          <a:endParaRPr lang="en-US"/>
        </a:p>
      </dgm:t>
    </dgm:pt>
    <dgm:pt modelId="{DA4D8869-0D80-4388-A9D8-0F36FAC9EEA8}" type="sibTrans" cxnId="{B059C1F6-23F3-436D-AE1C-A89D4D168943}">
      <dgm:prSet/>
      <dgm:spPr/>
      <dgm:t>
        <a:bodyPr/>
        <a:lstStyle/>
        <a:p>
          <a:endParaRPr lang="en-US"/>
        </a:p>
      </dgm:t>
    </dgm:pt>
    <dgm:pt modelId="{C10E56B7-6AF9-444E-A38F-496D3AD8F887}">
      <dgm:prSet custT="1"/>
      <dgm:spPr/>
      <dgm:t>
        <a:bodyPr/>
        <a:lstStyle/>
        <a:p>
          <a:pPr>
            <a:lnSpc>
              <a:spcPct val="100000"/>
            </a:lnSpc>
          </a:pPr>
          <a:r>
            <a:rPr lang="en-GB" sz="1400" dirty="0">
              <a:latin typeface="Arial" panose="020B0604020202020204" pitchFamily="34" charset="0"/>
              <a:cs typeface="Arial" panose="020B0604020202020204" pitchFamily="34" charset="0"/>
            </a:rPr>
            <a:t>Define project scope and enhancement KPIs</a:t>
          </a:r>
          <a:endParaRPr lang="en-US" sz="1400" dirty="0">
            <a:latin typeface="Arial" panose="020B0604020202020204" pitchFamily="34" charset="0"/>
            <a:cs typeface="Arial" panose="020B0604020202020204" pitchFamily="34" charset="0"/>
          </a:endParaRPr>
        </a:p>
      </dgm:t>
    </dgm:pt>
    <dgm:pt modelId="{240DA03A-00A5-47DD-84B5-04782984A648}" type="parTrans" cxnId="{31C0BEDC-D90B-4151-8C31-F7493C66D349}">
      <dgm:prSet/>
      <dgm:spPr/>
      <dgm:t>
        <a:bodyPr/>
        <a:lstStyle/>
        <a:p>
          <a:endParaRPr lang="en-US"/>
        </a:p>
      </dgm:t>
    </dgm:pt>
    <dgm:pt modelId="{35727E64-A826-46AB-BAC0-6CE4454CDE83}" type="sibTrans" cxnId="{31C0BEDC-D90B-4151-8C31-F7493C66D349}">
      <dgm:prSet/>
      <dgm:spPr/>
      <dgm:t>
        <a:bodyPr/>
        <a:lstStyle/>
        <a:p>
          <a:endParaRPr lang="en-US"/>
        </a:p>
      </dgm:t>
    </dgm:pt>
    <dgm:pt modelId="{21831EA7-9A05-408C-82F3-AC95CD5556B1}">
      <dgm:prSet custT="1"/>
      <dgm:spPr/>
      <dgm:t>
        <a:bodyPr/>
        <a:lstStyle/>
        <a:p>
          <a:pPr>
            <a:lnSpc>
              <a:spcPct val="100000"/>
            </a:lnSpc>
          </a:pPr>
          <a:r>
            <a:rPr lang="en-GB" sz="1900" b="1" dirty="0">
              <a:latin typeface="Arial" panose="020B0604020202020204" pitchFamily="34" charset="0"/>
              <a:cs typeface="Arial" panose="020B0604020202020204" pitchFamily="34" charset="0"/>
            </a:rPr>
            <a:t>Phase 2 – Design &amp; Development</a:t>
          </a:r>
          <a:endParaRPr lang="en-US" sz="1900" dirty="0">
            <a:latin typeface="Arial" panose="020B0604020202020204" pitchFamily="34" charset="0"/>
            <a:cs typeface="Arial" panose="020B0604020202020204" pitchFamily="34" charset="0"/>
          </a:endParaRPr>
        </a:p>
      </dgm:t>
    </dgm:pt>
    <dgm:pt modelId="{9C868CDE-D011-4922-B0B3-85246A5400F3}" type="parTrans" cxnId="{82CE8BF2-7834-481A-AAB7-A709C912A862}">
      <dgm:prSet/>
      <dgm:spPr/>
      <dgm:t>
        <a:bodyPr/>
        <a:lstStyle/>
        <a:p>
          <a:endParaRPr lang="en-US"/>
        </a:p>
      </dgm:t>
    </dgm:pt>
    <dgm:pt modelId="{131C2E73-05BC-4EE3-902B-7FDE79975EF7}" type="sibTrans" cxnId="{82CE8BF2-7834-481A-AAB7-A709C912A862}">
      <dgm:prSet/>
      <dgm:spPr/>
      <dgm:t>
        <a:bodyPr/>
        <a:lstStyle/>
        <a:p>
          <a:endParaRPr lang="en-US"/>
        </a:p>
      </dgm:t>
    </dgm:pt>
    <dgm:pt modelId="{704BF8BE-1B50-4E94-9912-FC5C743C4FA6}">
      <dgm:prSet custT="1"/>
      <dgm:spPr/>
      <dgm:t>
        <a:bodyPr/>
        <a:lstStyle/>
        <a:p>
          <a:pPr>
            <a:lnSpc>
              <a:spcPct val="100000"/>
            </a:lnSpc>
          </a:pPr>
          <a:r>
            <a:rPr lang="en-GB" sz="1400" dirty="0">
              <a:latin typeface="Arial" panose="020B0604020202020204" pitchFamily="34" charset="0"/>
              <a:cs typeface="Arial" panose="020B0604020202020204" pitchFamily="34" charset="0"/>
            </a:rPr>
            <a:t>Configure enhancements in Anaplan</a:t>
          </a:r>
          <a:endParaRPr lang="en-US" sz="1400" dirty="0">
            <a:latin typeface="Arial" panose="020B0604020202020204" pitchFamily="34" charset="0"/>
            <a:cs typeface="Arial" panose="020B0604020202020204" pitchFamily="34" charset="0"/>
          </a:endParaRPr>
        </a:p>
      </dgm:t>
    </dgm:pt>
    <dgm:pt modelId="{80B4C3D4-CE30-476E-B706-70641DD0216B}" type="parTrans" cxnId="{3A3E16FF-490B-42E9-9955-A7DC8DE8FBD0}">
      <dgm:prSet/>
      <dgm:spPr/>
      <dgm:t>
        <a:bodyPr/>
        <a:lstStyle/>
        <a:p>
          <a:endParaRPr lang="en-US"/>
        </a:p>
      </dgm:t>
    </dgm:pt>
    <dgm:pt modelId="{10251AE5-BC97-4296-93C1-8DCA59DDC264}" type="sibTrans" cxnId="{3A3E16FF-490B-42E9-9955-A7DC8DE8FBD0}">
      <dgm:prSet/>
      <dgm:spPr/>
      <dgm:t>
        <a:bodyPr/>
        <a:lstStyle/>
        <a:p>
          <a:endParaRPr lang="en-US"/>
        </a:p>
      </dgm:t>
    </dgm:pt>
    <dgm:pt modelId="{098EA38C-5CD5-4A34-83DF-9C5BA76657CC}">
      <dgm:prSet custT="1"/>
      <dgm:spPr/>
      <dgm:t>
        <a:bodyPr/>
        <a:lstStyle/>
        <a:p>
          <a:pPr>
            <a:lnSpc>
              <a:spcPct val="100000"/>
            </a:lnSpc>
          </a:pPr>
          <a:r>
            <a:rPr lang="en-GB" sz="1400" dirty="0">
              <a:latin typeface="Arial" panose="020B0604020202020204" pitchFamily="34" charset="0"/>
              <a:cs typeface="Arial" panose="020B0604020202020204" pitchFamily="34" charset="0"/>
            </a:rPr>
            <a:t>Integrate Oracle feeds and improve data mapping</a:t>
          </a:r>
          <a:endParaRPr lang="en-US" sz="1400" dirty="0">
            <a:latin typeface="Arial" panose="020B0604020202020204" pitchFamily="34" charset="0"/>
            <a:cs typeface="Arial" panose="020B0604020202020204" pitchFamily="34" charset="0"/>
          </a:endParaRPr>
        </a:p>
      </dgm:t>
    </dgm:pt>
    <dgm:pt modelId="{12481BCB-B445-44DE-811C-404B5DF96FED}" type="parTrans" cxnId="{CD577AAD-EC8C-4D28-97BE-1B2C68631DDE}">
      <dgm:prSet/>
      <dgm:spPr/>
      <dgm:t>
        <a:bodyPr/>
        <a:lstStyle/>
        <a:p>
          <a:endParaRPr lang="en-US"/>
        </a:p>
      </dgm:t>
    </dgm:pt>
    <dgm:pt modelId="{7DD13E13-D22E-401C-ADC2-A2687D32696E}" type="sibTrans" cxnId="{CD577AAD-EC8C-4D28-97BE-1B2C68631DDE}">
      <dgm:prSet/>
      <dgm:spPr/>
      <dgm:t>
        <a:bodyPr/>
        <a:lstStyle/>
        <a:p>
          <a:endParaRPr lang="en-US"/>
        </a:p>
      </dgm:t>
    </dgm:pt>
    <dgm:pt modelId="{B0B100D3-69AC-4D0F-8673-09897D24EDE3}">
      <dgm:prSet custT="1"/>
      <dgm:spPr/>
      <dgm:t>
        <a:bodyPr/>
        <a:lstStyle/>
        <a:p>
          <a:pPr>
            <a:lnSpc>
              <a:spcPct val="100000"/>
            </a:lnSpc>
          </a:pPr>
          <a:r>
            <a:rPr lang="en-GB" sz="1400" dirty="0">
              <a:latin typeface="Arial" panose="020B0604020202020204" pitchFamily="34" charset="0"/>
              <a:cs typeface="Arial" panose="020B0604020202020204" pitchFamily="34" charset="0"/>
            </a:rPr>
            <a:t>Collaborate with IT for scalability and compliance</a:t>
          </a:r>
          <a:endParaRPr lang="en-US" sz="1400" dirty="0">
            <a:latin typeface="Arial" panose="020B0604020202020204" pitchFamily="34" charset="0"/>
            <a:cs typeface="Arial" panose="020B0604020202020204" pitchFamily="34" charset="0"/>
          </a:endParaRPr>
        </a:p>
      </dgm:t>
    </dgm:pt>
    <dgm:pt modelId="{C21F54D6-5C9E-4850-A4CD-599F9A7E24C1}" type="parTrans" cxnId="{C5EBFCAD-84BA-40B6-B531-BD2442BFA083}">
      <dgm:prSet/>
      <dgm:spPr/>
      <dgm:t>
        <a:bodyPr/>
        <a:lstStyle/>
        <a:p>
          <a:endParaRPr lang="en-US"/>
        </a:p>
      </dgm:t>
    </dgm:pt>
    <dgm:pt modelId="{0466A076-313A-4C81-BD42-E874BE335A99}" type="sibTrans" cxnId="{C5EBFCAD-84BA-40B6-B531-BD2442BFA083}">
      <dgm:prSet/>
      <dgm:spPr/>
      <dgm:t>
        <a:bodyPr/>
        <a:lstStyle/>
        <a:p>
          <a:endParaRPr lang="en-US"/>
        </a:p>
      </dgm:t>
    </dgm:pt>
    <dgm:pt modelId="{0C72E0B3-C5DD-412B-8045-134E33561586}">
      <dgm:prSet/>
      <dgm:spPr/>
      <dgm:t>
        <a:bodyPr/>
        <a:lstStyle/>
        <a:p>
          <a:pPr>
            <a:lnSpc>
              <a:spcPct val="100000"/>
            </a:lnSpc>
          </a:pPr>
          <a:r>
            <a:rPr lang="en-GB" b="1" dirty="0">
              <a:latin typeface="Arial" panose="020B0604020202020204" pitchFamily="34" charset="0"/>
              <a:cs typeface="Arial" panose="020B0604020202020204" pitchFamily="34" charset="0"/>
            </a:rPr>
            <a:t>Phase 3 – Testing &amp; Validation</a:t>
          </a:r>
          <a:endParaRPr lang="en-US" b="1" dirty="0">
            <a:latin typeface="Arial" panose="020B0604020202020204" pitchFamily="34" charset="0"/>
            <a:cs typeface="Arial" panose="020B0604020202020204" pitchFamily="34" charset="0"/>
          </a:endParaRPr>
        </a:p>
      </dgm:t>
    </dgm:pt>
    <dgm:pt modelId="{0607E381-2718-4E12-A86D-CA5C39D72933}" type="parTrans" cxnId="{06D024F0-007F-4903-A716-70A47E050900}">
      <dgm:prSet/>
      <dgm:spPr/>
      <dgm:t>
        <a:bodyPr/>
        <a:lstStyle/>
        <a:p>
          <a:endParaRPr lang="en-US"/>
        </a:p>
      </dgm:t>
    </dgm:pt>
    <dgm:pt modelId="{F6307519-0A70-41A4-AA67-D449904FB097}" type="sibTrans" cxnId="{06D024F0-007F-4903-A716-70A47E050900}">
      <dgm:prSet/>
      <dgm:spPr/>
      <dgm:t>
        <a:bodyPr/>
        <a:lstStyle/>
        <a:p>
          <a:endParaRPr lang="en-US"/>
        </a:p>
      </dgm:t>
    </dgm:pt>
    <dgm:pt modelId="{2919E040-7154-4DF6-AE40-70357849FAEB}">
      <dgm:prSet custT="1"/>
      <dgm:spPr/>
      <dgm:t>
        <a:bodyPr/>
        <a:lstStyle/>
        <a:p>
          <a:pPr>
            <a:lnSpc>
              <a:spcPct val="100000"/>
            </a:lnSpc>
          </a:pPr>
          <a:r>
            <a:rPr lang="en-GB" sz="1400" dirty="0">
              <a:latin typeface="Arial" panose="020B0604020202020204" pitchFamily="34" charset="0"/>
              <a:cs typeface="Arial" panose="020B0604020202020204" pitchFamily="34" charset="0"/>
            </a:rPr>
            <a:t>Conduct UAT with selected budget managers</a:t>
          </a:r>
          <a:endParaRPr lang="en-US" sz="1400" dirty="0">
            <a:latin typeface="Arial" panose="020B0604020202020204" pitchFamily="34" charset="0"/>
            <a:cs typeface="Arial" panose="020B0604020202020204" pitchFamily="34" charset="0"/>
          </a:endParaRPr>
        </a:p>
      </dgm:t>
    </dgm:pt>
    <dgm:pt modelId="{2D42528D-170D-4BEC-9FD3-5D8DDA51B830}" type="parTrans" cxnId="{69782CCD-E73A-4361-BA0F-C222613DDA1B}">
      <dgm:prSet/>
      <dgm:spPr/>
      <dgm:t>
        <a:bodyPr/>
        <a:lstStyle/>
        <a:p>
          <a:endParaRPr lang="en-US"/>
        </a:p>
      </dgm:t>
    </dgm:pt>
    <dgm:pt modelId="{AEACEB49-84B7-4A41-845E-CFAA576FB027}" type="sibTrans" cxnId="{69782CCD-E73A-4361-BA0F-C222613DDA1B}">
      <dgm:prSet/>
      <dgm:spPr/>
      <dgm:t>
        <a:bodyPr/>
        <a:lstStyle/>
        <a:p>
          <a:endParaRPr lang="en-US"/>
        </a:p>
      </dgm:t>
    </dgm:pt>
    <dgm:pt modelId="{BA47F988-BBC3-4E3D-9883-1014BB9C925E}">
      <dgm:prSet custT="1"/>
      <dgm:spPr/>
      <dgm:t>
        <a:bodyPr/>
        <a:lstStyle/>
        <a:p>
          <a:pPr>
            <a:lnSpc>
              <a:spcPct val="100000"/>
            </a:lnSpc>
          </a:pPr>
          <a:r>
            <a:rPr lang="en-GB" sz="1400" dirty="0">
              <a:latin typeface="Arial" panose="020B0604020202020204" pitchFamily="34" charset="0"/>
              <a:cs typeface="Arial" panose="020B0604020202020204" pitchFamily="34" charset="0"/>
            </a:rPr>
            <a:t>Validate input interfaces, data sync, and risk tagging</a:t>
          </a:r>
          <a:endParaRPr lang="en-US" sz="1400" dirty="0">
            <a:latin typeface="Arial" panose="020B0604020202020204" pitchFamily="34" charset="0"/>
            <a:cs typeface="Arial" panose="020B0604020202020204" pitchFamily="34" charset="0"/>
          </a:endParaRPr>
        </a:p>
      </dgm:t>
    </dgm:pt>
    <dgm:pt modelId="{C33A600C-4C37-4F36-BE69-083BCAAA0B94}" type="parTrans" cxnId="{E1F4F8C2-F64D-4EA1-97E6-1FBFB6600EFA}">
      <dgm:prSet/>
      <dgm:spPr/>
      <dgm:t>
        <a:bodyPr/>
        <a:lstStyle/>
        <a:p>
          <a:endParaRPr lang="en-US"/>
        </a:p>
      </dgm:t>
    </dgm:pt>
    <dgm:pt modelId="{519F37ED-FE65-42C7-8800-D3F224D54C98}" type="sibTrans" cxnId="{E1F4F8C2-F64D-4EA1-97E6-1FBFB6600EFA}">
      <dgm:prSet/>
      <dgm:spPr/>
      <dgm:t>
        <a:bodyPr/>
        <a:lstStyle/>
        <a:p>
          <a:endParaRPr lang="en-US"/>
        </a:p>
      </dgm:t>
    </dgm:pt>
    <dgm:pt modelId="{D1FEEB94-488D-4E81-96EA-B43DB037DDC4}">
      <dgm:prSet custT="1"/>
      <dgm:spPr/>
      <dgm:t>
        <a:bodyPr/>
        <a:lstStyle/>
        <a:p>
          <a:pPr>
            <a:lnSpc>
              <a:spcPct val="100000"/>
            </a:lnSpc>
          </a:pPr>
          <a:r>
            <a:rPr lang="en-GB" sz="1400" dirty="0">
              <a:latin typeface="Arial" panose="020B0604020202020204" pitchFamily="34" charset="0"/>
              <a:cs typeface="Arial" panose="020B0604020202020204" pitchFamily="34" charset="0"/>
            </a:rPr>
            <a:t>Refine based on user feedback</a:t>
          </a:r>
          <a:endParaRPr lang="en-US" sz="1400" dirty="0">
            <a:latin typeface="Arial" panose="020B0604020202020204" pitchFamily="34" charset="0"/>
            <a:cs typeface="Arial" panose="020B0604020202020204" pitchFamily="34" charset="0"/>
          </a:endParaRPr>
        </a:p>
      </dgm:t>
    </dgm:pt>
    <dgm:pt modelId="{44F6F75F-C669-4172-B56E-FC50D8A01FBC}" type="parTrans" cxnId="{237EE3AB-2557-4143-8CE0-9F1D97E5D37E}">
      <dgm:prSet/>
      <dgm:spPr/>
      <dgm:t>
        <a:bodyPr/>
        <a:lstStyle/>
        <a:p>
          <a:endParaRPr lang="en-US"/>
        </a:p>
      </dgm:t>
    </dgm:pt>
    <dgm:pt modelId="{0CC3A8FE-1B6A-4EDE-8C6F-B178F11578EA}" type="sibTrans" cxnId="{237EE3AB-2557-4143-8CE0-9F1D97E5D37E}">
      <dgm:prSet/>
      <dgm:spPr/>
      <dgm:t>
        <a:bodyPr/>
        <a:lstStyle/>
        <a:p>
          <a:endParaRPr lang="en-US"/>
        </a:p>
      </dgm:t>
    </dgm:pt>
    <dgm:pt modelId="{36E6DCE7-356F-4E61-B8D0-B2E12658F615}">
      <dgm:prSet custT="1"/>
      <dgm:spPr/>
      <dgm:t>
        <a:bodyPr/>
        <a:lstStyle/>
        <a:p>
          <a:pPr>
            <a:lnSpc>
              <a:spcPct val="100000"/>
            </a:lnSpc>
          </a:pPr>
          <a:r>
            <a:rPr lang="en-GB" sz="1900" b="1" dirty="0">
              <a:latin typeface="Arial" panose="020B0604020202020204" pitchFamily="34" charset="0"/>
              <a:cs typeface="Arial" panose="020B0604020202020204" pitchFamily="34" charset="0"/>
            </a:rPr>
            <a:t>Phase 4 – Pilot Rollout</a:t>
          </a:r>
          <a:endParaRPr lang="en-US" sz="1900" dirty="0">
            <a:latin typeface="Arial" panose="020B0604020202020204" pitchFamily="34" charset="0"/>
            <a:cs typeface="Arial" panose="020B0604020202020204" pitchFamily="34" charset="0"/>
          </a:endParaRPr>
        </a:p>
      </dgm:t>
    </dgm:pt>
    <dgm:pt modelId="{EF1C10BC-3D9B-4A5F-A8F9-F8E4544CECE5}" type="parTrans" cxnId="{A3900785-B807-45A7-9848-B71A08008DEC}">
      <dgm:prSet/>
      <dgm:spPr/>
      <dgm:t>
        <a:bodyPr/>
        <a:lstStyle/>
        <a:p>
          <a:endParaRPr lang="en-US"/>
        </a:p>
      </dgm:t>
    </dgm:pt>
    <dgm:pt modelId="{9217FB4D-1575-45B6-A40B-B0BBFA72AC1C}" type="sibTrans" cxnId="{A3900785-B807-45A7-9848-B71A08008DEC}">
      <dgm:prSet/>
      <dgm:spPr/>
      <dgm:t>
        <a:bodyPr/>
        <a:lstStyle/>
        <a:p>
          <a:endParaRPr lang="en-US"/>
        </a:p>
      </dgm:t>
    </dgm:pt>
    <dgm:pt modelId="{7CA569FC-3035-417D-82B0-FB1A463B737C}">
      <dgm:prSet custT="1"/>
      <dgm:spPr/>
      <dgm:t>
        <a:bodyPr/>
        <a:lstStyle/>
        <a:p>
          <a:pPr>
            <a:lnSpc>
              <a:spcPct val="100000"/>
            </a:lnSpc>
          </a:pPr>
          <a:r>
            <a:rPr lang="en-GB" sz="1400" dirty="0">
              <a:latin typeface="Arial" panose="020B0604020202020204" pitchFamily="34" charset="0"/>
              <a:cs typeface="Arial" panose="020B0604020202020204" pitchFamily="34" charset="0"/>
            </a:rPr>
            <a:t>Deploy to 2–3 departments for real-time usage</a:t>
          </a:r>
          <a:endParaRPr lang="en-US" sz="1400" dirty="0">
            <a:latin typeface="Arial" panose="020B0604020202020204" pitchFamily="34" charset="0"/>
            <a:cs typeface="Arial" panose="020B0604020202020204" pitchFamily="34" charset="0"/>
          </a:endParaRPr>
        </a:p>
      </dgm:t>
    </dgm:pt>
    <dgm:pt modelId="{AB3B6DC5-A9C8-4A60-B7FE-653B5512E985}" type="parTrans" cxnId="{ACC9060D-D651-4875-9C0F-B3A04C2A8E84}">
      <dgm:prSet/>
      <dgm:spPr/>
      <dgm:t>
        <a:bodyPr/>
        <a:lstStyle/>
        <a:p>
          <a:endParaRPr lang="en-US"/>
        </a:p>
      </dgm:t>
    </dgm:pt>
    <dgm:pt modelId="{B2768A27-BE20-4E5A-978E-0E8A14BDFCF3}" type="sibTrans" cxnId="{ACC9060D-D651-4875-9C0F-B3A04C2A8E84}">
      <dgm:prSet/>
      <dgm:spPr/>
      <dgm:t>
        <a:bodyPr/>
        <a:lstStyle/>
        <a:p>
          <a:endParaRPr lang="en-US"/>
        </a:p>
      </dgm:t>
    </dgm:pt>
    <dgm:pt modelId="{2EFC4884-E8CB-49EF-9CF5-E1553CE06D8D}">
      <dgm:prSet custT="1"/>
      <dgm:spPr/>
      <dgm:t>
        <a:bodyPr/>
        <a:lstStyle/>
        <a:p>
          <a:pPr>
            <a:lnSpc>
              <a:spcPct val="100000"/>
            </a:lnSpc>
          </a:pPr>
          <a:r>
            <a:rPr lang="en-GB" sz="1400" dirty="0">
              <a:latin typeface="Arial" panose="020B0604020202020204" pitchFamily="34" charset="0"/>
              <a:cs typeface="Arial" panose="020B0604020202020204" pitchFamily="34" charset="0"/>
            </a:rPr>
            <a:t>Provide training and helpdesk support</a:t>
          </a:r>
          <a:endParaRPr lang="en-US" sz="1400" dirty="0">
            <a:latin typeface="Arial" panose="020B0604020202020204" pitchFamily="34" charset="0"/>
            <a:cs typeface="Arial" panose="020B0604020202020204" pitchFamily="34" charset="0"/>
          </a:endParaRPr>
        </a:p>
      </dgm:t>
    </dgm:pt>
    <dgm:pt modelId="{3F391A86-926B-441B-9CCA-8F1CBC4AF720}" type="parTrans" cxnId="{C08B4ABA-B384-4C59-9E3D-9AFF23A3FE36}">
      <dgm:prSet/>
      <dgm:spPr/>
      <dgm:t>
        <a:bodyPr/>
        <a:lstStyle/>
        <a:p>
          <a:endParaRPr lang="en-US"/>
        </a:p>
      </dgm:t>
    </dgm:pt>
    <dgm:pt modelId="{02CEFB3F-7014-4D03-A6E9-84651F08EE4C}" type="sibTrans" cxnId="{C08B4ABA-B384-4C59-9E3D-9AFF23A3FE36}">
      <dgm:prSet/>
      <dgm:spPr/>
      <dgm:t>
        <a:bodyPr/>
        <a:lstStyle/>
        <a:p>
          <a:endParaRPr lang="en-US"/>
        </a:p>
      </dgm:t>
    </dgm:pt>
    <dgm:pt modelId="{94CFAE35-04D1-43B7-9517-6A73D5103BD0}">
      <dgm:prSet custT="1"/>
      <dgm:spPr/>
      <dgm:t>
        <a:bodyPr/>
        <a:lstStyle/>
        <a:p>
          <a:pPr>
            <a:lnSpc>
              <a:spcPct val="100000"/>
            </a:lnSpc>
          </a:pPr>
          <a:r>
            <a:rPr lang="en-GB" sz="1400" dirty="0">
              <a:latin typeface="Arial" panose="020B0604020202020204" pitchFamily="34" charset="0"/>
              <a:cs typeface="Arial" panose="020B0604020202020204" pitchFamily="34" charset="0"/>
            </a:rPr>
            <a:t>Monitor adoption and flag early issues</a:t>
          </a:r>
          <a:endParaRPr lang="en-US" sz="1400" dirty="0">
            <a:latin typeface="Arial" panose="020B0604020202020204" pitchFamily="34" charset="0"/>
            <a:cs typeface="Arial" panose="020B0604020202020204" pitchFamily="34" charset="0"/>
          </a:endParaRPr>
        </a:p>
      </dgm:t>
    </dgm:pt>
    <dgm:pt modelId="{714ECAAB-9170-4739-ACCB-BFE8DA65E9A4}" type="parTrans" cxnId="{4BD3DB86-7979-47FC-BC3C-60013B008E24}">
      <dgm:prSet/>
      <dgm:spPr/>
      <dgm:t>
        <a:bodyPr/>
        <a:lstStyle/>
        <a:p>
          <a:endParaRPr lang="en-US"/>
        </a:p>
      </dgm:t>
    </dgm:pt>
    <dgm:pt modelId="{B3392007-BA2D-4700-8700-AFA0BEA7027D}" type="sibTrans" cxnId="{4BD3DB86-7979-47FC-BC3C-60013B008E24}">
      <dgm:prSet/>
      <dgm:spPr/>
      <dgm:t>
        <a:bodyPr/>
        <a:lstStyle/>
        <a:p>
          <a:endParaRPr lang="en-US"/>
        </a:p>
      </dgm:t>
    </dgm:pt>
    <dgm:pt modelId="{D966EA64-F384-4E7A-8227-385A0DE6F803}">
      <dgm:prSet custT="1"/>
      <dgm:spPr/>
      <dgm:t>
        <a:bodyPr/>
        <a:lstStyle/>
        <a:p>
          <a:pPr>
            <a:lnSpc>
              <a:spcPct val="100000"/>
            </a:lnSpc>
          </a:pPr>
          <a:r>
            <a:rPr lang="en-GB" sz="1900" b="1" dirty="0">
              <a:latin typeface="Arial" panose="020B0604020202020204" pitchFamily="34" charset="0"/>
              <a:cs typeface="Arial" panose="020B0604020202020204" pitchFamily="34" charset="0"/>
            </a:rPr>
            <a:t>Phase 5 – Full Deployment &amp; Support</a:t>
          </a:r>
          <a:endParaRPr lang="en-US" sz="1900" dirty="0">
            <a:latin typeface="Arial" panose="020B0604020202020204" pitchFamily="34" charset="0"/>
            <a:cs typeface="Arial" panose="020B0604020202020204" pitchFamily="34" charset="0"/>
          </a:endParaRPr>
        </a:p>
      </dgm:t>
    </dgm:pt>
    <dgm:pt modelId="{81C7FD17-0982-4181-BC02-280CA9F13D63}" type="parTrans" cxnId="{423A1F41-DADB-4796-8D55-D8B85D021D12}">
      <dgm:prSet/>
      <dgm:spPr/>
      <dgm:t>
        <a:bodyPr/>
        <a:lstStyle/>
        <a:p>
          <a:endParaRPr lang="en-US"/>
        </a:p>
      </dgm:t>
    </dgm:pt>
    <dgm:pt modelId="{0B070A2C-7F27-4EAE-AE77-D65CDE08D2B7}" type="sibTrans" cxnId="{423A1F41-DADB-4796-8D55-D8B85D021D12}">
      <dgm:prSet/>
      <dgm:spPr/>
      <dgm:t>
        <a:bodyPr/>
        <a:lstStyle/>
        <a:p>
          <a:endParaRPr lang="en-US"/>
        </a:p>
      </dgm:t>
    </dgm:pt>
    <dgm:pt modelId="{CA0344F6-FB27-43E5-9D8E-0E7560E93B39}">
      <dgm:prSet custT="1"/>
      <dgm:spPr/>
      <dgm:t>
        <a:bodyPr/>
        <a:lstStyle/>
        <a:p>
          <a:pPr>
            <a:lnSpc>
              <a:spcPct val="100000"/>
            </a:lnSpc>
          </a:pPr>
          <a:r>
            <a:rPr lang="en-GB" sz="1400" dirty="0">
              <a:latin typeface="Arial" panose="020B0604020202020204" pitchFamily="34" charset="0"/>
              <a:cs typeface="Arial" panose="020B0604020202020204" pitchFamily="34" charset="0"/>
            </a:rPr>
            <a:t>Roll out across all finance teams</a:t>
          </a:r>
          <a:endParaRPr lang="en-US" sz="1400" dirty="0">
            <a:latin typeface="Arial" panose="020B0604020202020204" pitchFamily="34" charset="0"/>
            <a:cs typeface="Arial" panose="020B0604020202020204" pitchFamily="34" charset="0"/>
          </a:endParaRPr>
        </a:p>
      </dgm:t>
    </dgm:pt>
    <dgm:pt modelId="{DA86F0EC-6F05-4506-A83A-DB8DF80E0ACB}" type="parTrans" cxnId="{DD511CAE-30C1-49C5-AD25-2FEE7227BBF6}">
      <dgm:prSet/>
      <dgm:spPr/>
      <dgm:t>
        <a:bodyPr/>
        <a:lstStyle/>
        <a:p>
          <a:endParaRPr lang="en-US"/>
        </a:p>
      </dgm:t>
    </dgm:pt>
    <dgm:pt modelId="{B4A68F9D-A7B4-4BC6-A8CF-E2E01C99BCB1}" type="sibTrans" cxnId="{DD511CAE-30C1-49C5-AD25-2FEE7227BBF6}">
      <dgm:prSet/>
      <dgm:spPr/>
      <dgm:t>
        <a:bodyPr/>
        <a:lstStyle/>
        <a:p>
          <a:endParaRPr lang="en-US"/>
        </a:p>
      </dgm:t>
    </dgm:pt>
    <dgm:pt modelId="{093571C9-2DE6-452C-970A-00C8D45D2982}">
      <dgm:prSet custT="1"/>
      <dgm:spPr/>
      <dgm:t>
        <a:bodyPr/>
        <a:lstStyle/>
        <a:p>
          <a:pPr>
            <a:lnSpc>
              <a:spcPct val="100000"/>
            </a:lnSpc>
          </a:pPr>
          <a:r>
            <a:rPr lang="en-GB" sz="1400" dirty="0">
              <a:latin typeface="Arial" panose="020B0604020202020204" pitchFamily="34" charset="0"/>
              <a:cs typeface="Arial" panose="020B0604020202020204" pitchFamily="34" charset="0"/>
            </a:rPr>
            <a:t>Launch the training programme with Finance Business Partners</a:t>
          </a:r>
          <a:endParaRPr lang="en-US" sz="1400" dirty="0">
            <a:latin typeface="Arial" panose="020B0604020202020204" pitchFamily="34" charset="0"/>
            <a:cs typeface="Arial" panose="020B0604020202020204" pitchFamily="34" charset="0"/>
          </a:endParaRPr>
        </a:p>
      </dgm:t>
    </dgm:pt>
    <dgm:pt modelId="{91F6BF46-4D66-40A0-8A5F-EAA56BDC710E}" type="parTrans" cxnId="{5D3F2446-879C-48EA-8AD1-4ACEC92495C1}">
      <dgm:prSet/>
      <dgm:spPr/>
      <dgm:t>
        <a:bodyPr/>
        <a:lstStyle/>
        <a:p>
          <a:endParaRPr lang="en-US"/>
        </a:p>
      </dgm:t>
    </dgm:pt>
    <dgm:pt modelId="{88BC2FF1-3FA0-4284-8967-622B148403F4}" type="sibTrans" cxnId="{5D3F2446-879C-48EA-8AD1-4ACEC92495C1}">
      <dgm:prSet/>
      <dgm:spPr/>
      <dgm:t>
        <a:bodyPr/>
        <a:lstStyle/>
        <a:p>
          <a:endParaRPr lang="en-US"/>
        </a:p>
      </dgm:t>
    </dgm:pt>
    <dgm:pt modelId="{21069AFF-F20A-41F2-902C-7D4726E5E1C3}">
      <dgm:prSet custT="1"/>
      <dgm:spPr/>
      <dgm:t>
        <a:bodyPr/>
        <a:lstStyle/>
        <a:p>
          <a:pPr>
            <a:lnSpc>
              <a:spcPct val="100000"/>
            </a:lnSpc>
          </a:pPr>
          <a:r>
            <a:rPr lang="en-GB" sz="1400" dirty="0">
              <a:latin typeface="Arial" panose="020B0604020202020204" pitchFamily="34" charset="0"/>
              <a:cs typeface="Arial" panose="020B0604020202020204" pitchFamily="34" charset="0"/>
            </a:rPr>
            <a:t>Set up an ongoing support and feedback loop</a:t>
          </a:r>
          <a:endParaRPr lang="en-US" sz="1400" dirty="0">
            <a:latin typeface="Arial" panose="020B0604020202020204" pitchFamily="34" charset="0"/>
            <a:cs typeface="Arial" panose="020B0604020202020204" pitchFamily="34" charset="0"/>
          </a:endParaRPr>
        </a:p>
      </dgm:t>
    </dgm:pt>
    <dgm:pt modelId="{174582C1-F803-4C67-B439-CFE55B36F06A}" type="parTrans" cxnId="{20BFB639-AB04-444C-84C9-D65ADDE0420C}">
      <dgm:prSet/>
      <dgm:spPr/>
      <dgm:t>
        <a:bodyPr/>
        <a:lstStyle/>
        <a:p>
          <a:endParaRPr lang="en-US"/>
        </a:p>
      </dgm:t>
    </dgm:pt>
    <dgm:pt modelId="{DE9C4135-6E45-471F-95D3-FF1B66C9DD19}" type="sibTrans" cxnId="{20BFB639-AB04-444C-84C9-D65ADDE0420C}">
      <dgm:prSet/>
      <dgm:spPr/>
      <dgm:t>
        <a:bodyPr/>
        <a:lstStyle/>
        <a:p>
          <a:endParaRPr lang="en-US"/>
        </a:p>
      </dgm:t>
    </dgm:pt>
    <dgm:pt modelId="{164604C3-9E4F-4202-9F6E-2E5C778866E3}" type="pres">
      <dgm:prSet presAssocID="{B62F94B4-CA8D-40D8-8D8B-3C01FAEA3261}" presName="root" presStyleCnt="0">
        <dgm:presLayoutVars>
          <dgm:dir/>
          <dgm:resizeHandles val="exact"/>
        </dgm:presLayoutVars>
      </dgm:prSet>
      <dgm:spPr/>
    </dgm:pt>
    <dgm:pt modelId="{7545926C-2683-44C5-A287-51976E1BD4A1}" type="pres">
      <dgm:prSet presAssocID="{24B9688C-5ED5-4F1A-9B71-B9D724B844D3}" presName="compNode" presStyleCnt="0"/>
      <dgm:spPr/>
    </dgm:pt>
    <dgm:pt modelId="{7BE1ECE0-5E03-40E9-B785-69074FFD0401}" type="pres">
      <dgm:prSet presAssocID="{24B9688C-5ED5-4F1A-9B71-B9D724B844D3}" presName="bgRect" presStyleLbl="bgShp" presStyleIdx="0" presStyleCnt="5"/>
      <dgm:spPr/>
    </dgm:pt>
    <dgm:pt modelId="{C3191B29-8203-4DA7-A424-DCBC79B06468}" type="pres">
      <dgm:prSet presAssocID="{24B9688C-5ED5-4F1A-9B71-B9D724B844D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s"/>
        </a:ext>
      </dgm:extLst>
    </dgm:pt>
    <dgm:pt modelId="{AA8C46BE-082F-482F-9E19-5C1BDD18C3B3}" type="pres">
      <dgm:prSet presAssocID="{24B9688C-5ED5-4F1A-9B71-B9D724B844D3}" presName="spaceRect" presStyleCnt="0"/>
      <dgm:spPr/>
    </dgm:pt>
    <dgm:pt modelId="{13E24F2E-B8F9-45BB-AC3B-B3E9701FE132}" type="pres">
      <dgm:prSet presAssocID="{24B9688C-5ED5-4F1A-9B71-B9D724B844D3}" presName="parTx" presStyleLbl="revTx" presStyleIdx="0" presStyleCnt="10">
        <dgm:presLayoutVars>
          <dgm:chMax val="0"/>
          <dgm:chPref val="0"/>
        </dgm:presLayoutVars>
      </dgm:prSet>
      <dgm:spPr/>
    </dgm:pt>
    <dgm:pt modelId="{85B564A7-1480-4E08-82B4-9E4B46E00DEF}" type="pres">
      <dgm:prSet presAssocID="{24B9688C-5ED5-4F1A-9B71-B9D724B844D3}" presName="desTx" presStyleLbl="revTx" presStyleIdx="1" presStyleCnt="10">
        <dgm:presLayoutVars/>
      </dgm:prSet>
      <dgm:spPr/>
    </dgm:pt>
    <dgm:pt modelId="{486077B2-E58A-472A-A3A0-0C11C6BBB712}" type="pres">
      <dgm:prSet presAssocID="{318B5E3D-6385-4B85-8897-26F61800370D}" presName="sibTrans" presStyleCnt="0"/>
      <dgm:spPr/>
    </dgm:pt>
    <dgm:pt modelId="{7E5A92B9-A7CE-48DD-B7CE-9410EBF08206}" type="pres">
      <dgm:prSet presAssocID="{21831EA7-9A05-408C-82F3-AC95CD5556B1}" presName="compNode" presStyleCnt="0"/>
      <dgm:spPr/>
    </dgm:pt>
    <dgm:pt modelId="{3080CD18-9E06-4FBE-B5BA-8E77C6F030B5}" type="pres">
      <dgm:prSet presAssocID="{21831EA7-9A05-408C-82F3-AC95CD5556B1}" presName="bgRect" presStyleLbl="bgShp" presStyleIdx="1" presStyleCnt="5"/>
      <dgm:spPr/>
    </dgm:pt>
    <dgm:pt modelId="{D68C53A1-F649-4ADA-8AAB-4B86A15D9F1D}" type="pres">
      <dgm:prSet presAssocID="{21831EA7-9A05-408C-82F3-AC95CD5556B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ears"/>
        </a:ext>
      </dgm:extLst>
    </dgm:pt>
    <dgm:pt modelId="{AAEC2D1C-0664-48D6-9E8A-AFEEB963C1A4}" type="pres">
      <dgm:prSet presAssocID="{21831EA7-9A05-408C-82F3-AC95CD5556B1}" presName="spaceRect" presStyleCnt="0"/>
      <dgm:spPr/>
    </dgm:pt>
    <dgm:pt modelId="{7CF1C52F-2B23-434C-A835-B6F0DB25C23A}" type="pres">
      <dgm:prSet presAssocID="{21831EA7-9A05-408C-82F3-AC95CD5556B1}" presName="parTx" presStyleLbl="revTx" presStyleIdx="2" presStyleCnt="10">
        <dgm:presLayoutVars>
          <dgm:chMax val="0"/>
          <dgm:chPref val="0"/>
        </dgm:presLayoutVars>
      </dgm:prSet>
      <dgm:spPr/>
    </dgm:pt>
    <dgm:pt modelId="{895CC686-CB3B-4166-8989-AB4BB26A8E87}" type="pres">
      <dgm:prSet presAssocID="{21831EA7-9A05-408C-82F3-AC95CD5556B1}" presName="desTx" presStyleLbl="revTx" presStyleIdx="3" presStyleCnt="10">
        <dgm:presLayoutVars/>
      </dgm:prSet>
      <dgm:spPr/>
    </dgm:pt>
    <dgm:pt modelId="{ECE89677-2FC7-4E38-A627-AFB5F1A0C7F4}" type="pres">
      <dgm:prSet presAssocID="{131C2E73-05BC-4EE3-902B-7FDE79975EF7}" presName="sibTrans" presStyleCnt="0"/>
      <dgm:spPr/>
    </dgm:pt>
    <dgm:pt modelId="{95C0597C-E2D8-47CE-961A-961B111A468B}" type="pres">
      <dgm:prSet presAssocID="{0C72E0B3-C5DD-412B-8045-134E33561586}" presName="compNode" presStyleCnt="0"/>
      <dgm:spPr/>
    </dgm:pt>
    <dgm:pt modelId="{8500435F-3B64-407F-B50D-B0DDF82BA84A}" type="pres">
      <dgm:prSet presAssocID="{0C72E0B3-C5DD-412B-8045-134E33561586}" presName="bgRect" presStyleLbl="bgShp" presStyleIdx="2" presStyleCnt="5"/>
      <dgm:spPr/>
    </dgm:pt>
    <dgm:pt modelId="{93903949-7634-43F2-9D95-651A8A704DA0}" type="pres">
      <dgm:prSet presAssocID="{0C72E0B3-C5DD-412B-8045-134E3356158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code"/>
        </a:ext>
      </dgm:extLst>
    </dgm:pt>
    <dgm:pt modelId="{7D02B108-F14E-4CBF-9688-7EF589C10003}" type="pres">
      <dgm:prSet presAssocID="{0C72E0B3-C5DD-412B-8045-134E33561586}" presName="spaceRect" presStyleCnt="0"/>
      <dgm:spPr/>
    </dgm:pt>
    <dgm:pt modelId="{9F0076C2-0A03-4B85-8A2D-6000C18CEAAD}" type="pres">
      <dgm:prSet presAssocID="{0C72E0B3-C5DD-412B-8045-134E33561586}" presName="parTx" presStyleLbl="revTx" presStyleIdx="4" presStyleCnt="10">
        <dgm:presLayoutVars>
          <dgm:chMax val="0"/>
          <dgm:chPref val="0"/>
        </dgm:presLayoutVars>
      </dgm:prSet>
      <dgm:spPr/>
    </dgm:pt>
    <dgm:pt modelId="{D75811CA-AE60-4B13-90E2-E7521451541B}" type="pres">
      <dgm:prSet presAssocID="{0C72E0B3-C5DD-412B-8045-134E33561586}" presName="desTx" presStyleLbl="revTx" presStyleIdx="5" presStyleCnt="10">
        <dgm:presLayoutVars/>
      </dgm:prSet>
      <dgm:spPr/>
    </dgm:pt>
    <dgm:pt modelId="{A65A7A3F-4106-4F3F-9839-60584F9609D0}" type="pres">
      <dgm:prSet presAssocID="{F6307519-0A70-41A4-AA67-D449904FB097}" presName="sibTrans" presStyleCnt="0"/>
      <dgm:spPr/>
    </dgm:pt>
    <dgm:pt modelId="{FE90E748-3F50-4396-9F90-879A0AB5DD88}" type="pres">
      <dgm:prSet presAssocID="{36E6DCE7-356F-4E61-B8D0-B2E12658F615}" presName="compNode" presStyleCnt="0"/>
      <dgm:spPr/>
    </dgm:pt>
    <dgm:pt modelId="{BC0B47FF-D7F5-4844-BD9B-93F13954A981}" type="pres">
      <dgm:prSet presAssocID="{36E6DCE7-356F-4E61-B8D0-B2E12658F615}" presName="bgRect" presStyleLbl="bgShp" presStyleIdx="3" presStyleCnt="5"/>
      <dgm:spPr/>
    </dgm:pt>
    <dgm:pt modelId="{58E01FD1-6682-498A-A42B-2E5C0567760E}" type="pres">
      <dgm:prSet presAssocID="{36E6DCE7-356F-4E61-B8D0-B2E12658F61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all center"/>
        </a:ext>
      </dgm:extLst>
    </dgm:pt>
    <dgm:pt modelId="{8B627648-6C59-414F-BD4C-311A0FB94260}" type="pres">
      <dgm:prSet presAssocID="{36E6DCE7-356F-4E61-B8D0-B2E12658F615}" presName="spaceRect" presStyleCnt="0"/>
      <dgm:spPr/>
    </dgm:pt>
    <dgm:pt modelId="{F6E75E3C-452B-436B-8722-CD3CDF125CF6}" type="pres">
      <dgm:prSet presAssocID="{36E6DCE7-356F-4E61-B8D0-B2E12658F615}" presName="parTx" presStyleLbl="revTx" presStyleIdx="6" presStyleCnt="10">
        <dgm:presLayoutVars>
          <dgm:chMax val="0"/>
          <dgm:chPref val="0"/>
        </dgm:presLayoutVars>
      </dgm:prSet>
      <dgm:spPr/>
    </dgm:pt>
    <dgm:pt modelId="{D77C4FF3-712A-45B4-8E9F-642CB27B5A46}" type="pres">
      <dgm:prSet presAssocID="{36E6DCE7-356F-4E61-B8D0-B2E12658F615}" presName="desTx" presStyleLbl="revTx" presStyleIdx="7" presStyleCnt="10">
        <dgm:presLayoutVars/>
      </dgm:prSet>
      <dgm:spPr/>
    </dgm:pt>
    <dgm:pt modelId="{DBE5FE93-7F93-4913-BE53-A384C0BA32FB}" type="pres">
      <dgm:prSet presAssocID="{9217FB4D-1575-45B6-A40B-B0BBFA72AC1C}" presName="sibTrans" presStyleCnt="0"/>
      <dgm:spPr/>
    </dgm:pt>
    <dgm:pt modelId="{4218249D-8445-4C71-8083-7C16DC00C131}" type="pres">
      <dgm:prSet presAssocID="{D966EA64-F384-4E7A-8227-385A0DE6F803}" presName="compNode" presStyleCnt="0"/>
      <dgm:spPr/>
    </dgm:pt>
    <dgm:pt modelId="{B9BFB554-71B5-446D-B6E6-8489A390C34A}" type="pres">
      <dgm:prSet presAssocID="{D966EA64-F384-4E7A-8227-385A0DE6F803}" presName="bgRect" presStyleLbl="bgShp" presStyleIdx="4" presStyleCnt="5"/>
      <dgm:spPr/>
    </dgm:pt>
    <dgm:pt modelId="{11D6E84D-E335-4B6C-9406-E7A8D92D51A3}" type="pres">
      <dgm:prSet presAssocID="{D966EA64-F384-4E7A-8227-385A0DE6F80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andshake"/>
        </a:ext>
      </dgm:extLst>
    </dgm:pt>
    <dgm:pt modelId="{717779BA-C25C-4E6B-BCA1-17716D3750F3}" type="pres">
      <dgm:prSet presAssocID="{D966EA64-F384-4E7A-8227-385A0DE6F803}" presName="spaceRect" presStyleCnt="0"/>
      <dgm:spPr/>
    </dgm:pt>
    <dgm:pt modelId="{7C054CAC-9052-440E-A340-ED6DF9BE84A3}" type="pres">
      <dgm:prSet presAssocID="{D966EA64-F384-4E7A-8227-385A0DE6F803}" presName="parTx" presStyleLbl="revTx" presStyleIdx="8" presStyleCnt="10">
        <dgm:presLayoutVars>
          <dgm:chMax val="0"/>
          <dgm:chPref val="0"/>
        </dgm:presLayoutVars>
      </dgm:prSet>
      <dgm:spPr/>
    </dgm:pt>
    <dgm:pt modelId="{DD099614-788C-4D05-B527-6A2473C63426}" type="pres">
      <dgm:prSet presAssocID="{D966EA64-F384-4E7A-8227-385A0DE6F803}" presName="desTx" presStyleLbl="revTx" presStyleIdx="9" presStyleCnt="10">
        <dgm:presLayoutVars/>
      </dgm:prSet>
      <dgm:spPr/>
    </dgm:pt>
  </dgm:ptLst>
  <dgm:cxnLst>
    <dgm:cxn modelId="{ACC9060D-D651-4875-9C0F-B3A04C2A8E84}" srcId="{36E6DCE7-356F-4E61-B8D0-B2E12658F615}" destId="{7CA569FC-3035-417D-82B0-FB1A463B737C}" srcOrd="0" destOrd="0" parTransId="{AB3B6DC5-A9C8-4A60-B7FE-653B5512E985}" sibTransId="{B2768A27-BE20-4E5A-978E-0E8A14BDFCF3}"/>
    <dgm:cxn modelId="{612C4212-B1BA-4A56-A686-E2E52ABE87FB}" type="presOf" srcId="{2919E040-7154-4DF6-AE40-70357849FAEB}" destId="{D75811CA-AE60-4B13-90E2-E7521451541B}" srcOrd="0" destOrd="0" presId="urn:microsoft.com/office/officeart/2018/2/layout/IconVerticalSolidList"/>
    <dgm:cxn modelId="{B4BE2D2B-307D-4A89-BD27-23BD5176A9AB}" type="presOf" srcId="{BA47F988-BBC3-4E3D-9883-1014BB9C925E}" destId="{D75811CA-AE60-4B13-90E2-E7521451541B}" srcOrd="0" destOrd="1" presId="urn:microsoft.com/office/officeart/2018/2/layout/IconVerticalSolidList"/>
    <dgm:cxn modelId="{817B522C-C310-4835-BEAE-E5F990CFE58C}" type="presOf" srcId="{D1FEEB94-488D-4E81-96EA-B43DB037DDC4}" destId="{D75811CA-AE60-4B13-90E2-E7521451541B}" srcOrd="0" destOrd="2" presId="urn:microsoft.com/office/officeart/2018/2/layout/IconVerticalSolidList"/>
    <dgm:cxn modelId="{21CB3E30-D049-4156-B5BA-131621CD0E24}" srcId="{B62F94B4-CA8D-40D8-8D8B-3C01FAEA3261}" destId="{24B9688C-5ED5-4F1A-9B71-B9D724B844D3}" srcOrd="0" destOrd="0" parTransId="{62B7D708-61BF-46FD-847F-517D7C0CD6C8}" sibTransId="{318B5E3D-6385-4B85-8897-26F61800370D}"/>
    <dgm:cxn modelId="{20BFB639-AB04-444C-84C9-D65ADDE0420C}" srcId="{D966EA64-F384-4E7A-8227-385A0DE6F803}" destId="{21069AFF-F20A-41F2-902C-7D4726E5E1C3}" srcOrd="2" destOrd="0" parTransId="{174582C1-F803-4C67-B439-CFE55B36F06A}" sibTransId="{DE9C4135-6E45-471F-95D3-FF1B66C9DD19}"/>
    <dgm:cxn modelId="{423A1F41-DADB-4796-8D55-D8B85D021D12}" srcId="{B62F94B4-CA8D-40D8-8D8B-3C01FAEA3261}" destId="{D966EA64-F384-4E7A-8227-385A0DE6F803}" srcOrd="4" destOrd="0" parTransId="{81C7FD17-0982-4181-BC02-280CA9F13D63}" sibTransId="{0B070A2C-7F27-4EAE-AE77-D65CDE08D2B7}"/>
    <dgm:cxn modelId="{5D3F2446-879C-48EA-8AD1-4ACEC92495C1}" srcId="{D966EA64-F384-4E7A-8227-385A0DE6F803}" destId="{093571C9-2DE6-452C-970A-00C8D45D2982}" srcOrd="1" destOrd="0" parTransId="{91F6BF46-4D66-40A0-8A5F-EAA56BDC710E}" sibTransId="{88BC2FF1-3FA0-4284-8967-622B148403F4}"/>
    <dgm:cxn modelId="{B701B447-3754-4615-9502-328F1F3FB1D2}" type="presOf" srcId="{21069AFF-F20A-41F2-902C-7D4726E5E1C3}" destId="{DD099614-788C-4D05-B527-6A2473C63426}" srcOrd="0" destOrd="2" presId="urn:microsoft.com/office/officeart/2018/2/layout/IconVerticalSolidList"/>
    <dgm:cxn modelId="{FA52924C-7E9D-4EC2-BAD1-1F4E81CA12F1}" type="presOf" srcId="{94CFAE35-04D1-43B7-9517-6A73D5103BD0}" destId="{D77C4FF3-712A-45B4-8E9F-642CB27B5A46}" srcOrd="0" destOrd="2" presId="urn:microsoft.com/office/officeart/2018/2/layout/IconVerticalSolidList"/>
    <dgm:cxn modelId="{55C7276D-1FFF-4629-873E-1938150F0256}" type="presOf" srcId="{D966EA64-F384-4E7A-8227-385A0DE6F803}" destId="{7C054CAC-9052-440E-A340-ED6DF9BE84A3}" srcOrd="0" destOrd="0" presId="urn:microsoft.com/office/officeart/2018/2/layout/IconVerticalSolidList"/>
    <dgm:cxn modelId="{07B1EF53-99A2-4033-9A39-F4A72DEC60A5}" type="presOf" srcId="{C10E56B7-6AF9-444E-A38F-496D3AD8F887}" destId="{85B564A7-1480-4E08-82B4-9E4B46E00DEF}" srcOrd="0" destOrd="2" presId="urn:microsoft.com/office/officeart/2018/2/layout/IconVerticalSolidList"/>
    <dgm:cxn modelId="{86A3BC7B-F7F1-4E9E-9396-33F1289EBD33}" type="presOf" srcId="{21831EA7-9A05-408C-82F3-AC95CD5556B1}" destId="{7CF1C52F-2B23-434C-A835-B6F0DB25C23A}" srcOrd="0" destOrd="0" presId="urn:microsoft.com/office/officeart/2018/2/layout/IconVerticalSolidList"/>
    <dgm:cxn modelId="{C9FA9E7E-8CAC-4B4A-AF59-AF0F8C29E9D1}" type="presOf" srcId="{0C72E0B3-C5DD-412B-8045-134E33561586}" destId="{9F0076C2-0A03-4B85-8A2D-6000C18CEAAD}" srcOrd="0" destOrd="0" presId="urn:microsoft.com/office/officeart/2018/2/layout/IconVerticalSolidList"/>
    <dgm:cxn modelId="{A3900785-B807-45A7-9848-B71A08008DEC}" srcId="{B62F94B4-CA8D-40D8-8D8B-3C01FAEA3261}" destId="{36E6DCE7-356F-4E61-B8D0-B2E12658F615}" srcOrd="3" destOrd="0" parTransId="{EF1C10BC-3D9B-4A5F-A8F9-F8E4544CECE5}" sibTransId="{9217FB4D-1575-45B6-A40B-B0BBFA72AC1C}"/>
    <dgm:cxn modelId="{4BD3DB86-7979-47FC-BC3C-60013B008E24}" srcId="{36E6DCE7-356F-4E61-B8D0-B2E12658F615}" destId="{94CFAE35-04D1-43B7-9517-6A73D5103BD0}" srcOrd="2" destOrd="0" parTransId="{714ECAAB-9170-4739-ACCB-BFE8DA65E9A4}" sibTransId="{B3392007-BA2D-4700-8700-AFA0BEA7027D}"/>
    <dgm:cxn modelId="{645DDE86-7C9D-4A31-A739-D08DF1A212D4}" type="presOf" srcId="{704BF8BE-1B50-4E94-9912-FC5C743C4FA6}" destId="{895CC686-CB3B-4166-8989-AB4BB26A8E87}" srcOrd="0" destOrd="0" presId="urn:microsoft.com/office/officeart/2018/2/layout/IconVerticalSolidList"/>
    <dgm:cxn modelId="{9B552388-7E8B-4FAB-8360-514FBA82986F}" type="presOf" srcId="{B62F94B4-CA8D-40D8-8D8B-3C01FAEA3261}" destId="{164604C3-9E4F-4202-9F6E-2E5C778866E3}" srcOrd="0" destOrd="0" presId="urn:microsoft.com/office/officeart/2018/2/layout/IconVerticalSolidList"/>
    <dgm:cxn modelId="{B006048B-0A24-4709-BA5A-5FBA8531E23A}" srcId="{24B9688C-5ED5-4F1A-9B71-B9D724B844D3}" destId="{6C8CF8BA-D08E-4DAD-9CCA-14D11FFACD53}" srcOrd="0" destOrd="0" parTransId="{365A0A5D-E7F9-49FA-B489-700002E48C7A}" sibTransId="{4BDB825E-A075-4CCB-B10E-45D14AF2FBF8}"/>
    <dgm:cxn modelId="{332E8490-86F0-4105-8CB1-9DF8C7298424}" type="presOf" srcId="{098EA38C-5CD5-4A34-83DF-9C5BA76657CC}" destId="{895CC686-CB3B-4166-8989-AB4BB26A8E87}" srcOrd="0" destOrd="1" presId="urn:microsoft.com/office/officeart/2018/2/layout/IconVerticalSolidList"/>
    <dgm:cxn modelId="{B8C12092-79FF-4C85-8DC6-5752391D4FE2}" type="presOf" srcId="{24B9688C-5ED5-4F1A-9B71-B9D724B844D3}" destId="{13E24F2E-B8F9-45BB-AC3B-B3E9701FE132}" srcOrd="0" destOrd="0" presId="urn:microsoft.com/office/officeart/2018/2/layout/IconVerticalSolidList"/>
    <dgm:cxn modelId="{320B81AB-E2DC-4425-9E43-0445A425F00E}" type="presOf" srcId="{2EFC4884-E8CB-49EF-9CF5-E1553CE06D8D}" destId="{D77C4FF3-712A-45B4-8E9F-642CB27B5A46}" srcOrd="0" destOrd="1" presId="urn:microsoft.com/office/officeart/2018/2/layout/IconVerticalSolidList"/>
    <dgm:cxn modelId="{237EE3AB-2557-4143-8CE0-9F1D97E5D37E}" srcId="{0C72E0B3-C5DD-412B-8045-134E33561586}" destId="{D1FEEB94-488D-4E81-96EA-B43DB037DDC4}" srcOrd="2" destOrd="0" parTransId="{44F6F75F-C669-4172-B56E-FC50D8A01FBC}" sibTransId="{0CC3A8FE-1B6A-4EDE-8C6F-B178F11578EA}"/>
    <dgm:cxn modelId="{CD577AAD-EC8C-4D28-97BE-1B2C68631DDE}" srcId="{21831EA7-9A05-408C-82F3-AC95CD5556B1}" destId="{098EA38C-5CD5-4A34-83DF-9C5BA76657CC}" srcOrd="1" destOrd="0" parTransId="{12481BCB-B445-44DE-811C-404B5DF96FED}" sibTransId="{7DD13E13-D22E-401C-ADC2-A2687D32696E}"/>
    <dgm:cxn modelId="{C5EBFCAD-84BA-40B6-B531-BD2442BFA083}" srcId="{21831EA7-9A05-408C-82F3-AC95CD5556B1}" destId="{B0B100D3-69AC-4D0F-8673-09897D24EDE3}" srcOrd="2" destOrd="0" parTransId="{C21F54D6-5C9E-4850-A4CD-599F9A7E24C1}" sibTransId="{0466A076-313A-4C81-BD42-E874BE335A99}"/>
    <dgm:cxn modelId="{DD511CAE-30C1-49C5-AD25-2FEE7227BBF6}" srcId="{D966EA64-F384-4E7A-8227-385A0DE6F803}" destId="{CA0344F6-FB27-43E5-9D8E-0E7560E93B39}" srcOrd="0" destOrd="0" parTransId="{DA86F0EC-6F05-4506-A83A-DB8DF80E0ACB}" sibTransId="{B4A68F9D-A7B4-4BC6-A8CF-E2E01C99BCB1}"/>
    <dgm:cxn modelId="{C08B4ABA-B384-4C59-9E3D-9AFF23A3FE36}" srcId="{36E6DCE7-356F-4E61-B8D0-B2E12658F615}" destId="{2EFC4884-E8CB-49EF-9CF5-E1553CE06D8D}" srcOrd="1" destOrd="0" parTransId="{3F391A86-926B-441B-9CCA-8F1CBC4AF720}" sibTransId="{02CEFB3F-7014-4D03-A6E9-84651F08EE4C}"/>
    <dgm:cxn modelId="{E1F4F8C2-F64D-4EA1-97E6-1FBFB6600EFA}" srcId="{0C72E0B3-C5DD-412B-8045-134E33561586}" destId="{BA47F988-BBC3-4E3D-9883-1014BB9C925E}" srcOrd="1" destOrd="0" parTransId="{C33A600C-4C37-4F36-BE69-083BCAAA0B94}" sibTransId="{519F37ED-FE65-42C7-8800-D3F224D54C98}"/>
    <dgm:cxn modelId="{F8237AC3-56BD-46C1-AC1A-890144A8A6BD}" type="presOf" srcId="{36E6DCE7-356F-4E61-B8D0-B2E12658F615}" destId="{F6E75E3C-452B-436B-8722-CD3CDF125CF6}" srcOrd="0" destOrd="0" presId="urn:microsoft.com/office/officeart/2018/2/layout/IconVerticalSolidList"/>
    <dgm:cxn modelId="{68308DC6-41F7-47AC-818D-0A2F1541E7DC}" type="presOf" srcId="{6C8CF8BA-D08E-4DAD-9CCA-14D11FFACD53}" destId="{85B564A7-1480-4E08-82B4-9E4B46E00DEF}" srcOrd="0" destOrd="0" presId="urn:microsoft.com/office/officeart/2018/2/layout/IconVerticalSolidList"/>
    <dgm:cxn modelId="{69782CCD-E73A-4361-BA0F-C222613DDA1B}" srcId="{0C72E0B3-C5DD-412B-8045-134E33561586}" destId="{2919E040-7154-4DF6-AE40-70357849FAEB}" srcOrd="0" destOrd="0" parTransId="{2D42528D-170D-4BEC-9FD3-5D8DDA51B830}" sibTransId="{AEACEB49-84B7-4A41-845E-CFAA576FB027}"/>
    <dgm:cxn modelId="{CE1511D7-0D3A-4FD1-AEF0-7596F01A4A13}" type="presOf" srcId="{B0B100D3-69AC-4D0F-8673-09897D24EDE3}" destId="{895CC686-CB3B-4166-8989-AB4BB26A8E87}" srcOrd="0" destOrd="2" presId="urn:microsoft.com/office/officeart/2018/2/layout/IconVerticalSolidList"/>
    <dgm:cxn modelId="{A0DF2CDB-D948-4C73-9936-DB4FB370FC36}" type="presOf" srcId="{093571C9-2DE6-452C-970A-00C8D45D2982}" destId="{DD099614-788C-4D05-B527-6A2473C63426}" srcOrd="0" destOrd="1" presId="urn:microsoft.com/office/officeart/2018/2/layout/IconVerticalSolidList"/>
    <dgm:cxn modelId="{31C0BEDC-D90B-4151-8C31-F7493C66D349}" srcId="{24B9688C-5ED5-4F1A-9B71-B9D724B844D3}" destId="{C10E56B7-6AF9-444E-A38F-496D3AD8F887}" srcOrd="2" destOrd="0" parTransId="{240DA03A-00A5-47DD-84B5-04782984A648}" sibTransId="{35727E64-A826-46AB-BAC0-6CE4454CDE83}"/>
    <dgm:cxn modelId="{C1C2B8E4-0415-4A9C-8B20-5CBD98EA0A72}" type="presOf" srcId="{CA0344F6-FB27-43E5-9D8E-0E7560E93B39}" destId="{DD099614-788C-4D05-B527-6A2473C63426}" srcOrd="0" destOrd="0" presId="urn:microsoft.com/office/officeart/2018/2/layout/IconVerticalSolidList"/>
    <dgm:cxn modelId="{4A28C2EA-B42F-4633-8642-74A873AE5D33}" type="presOf" srcId="{2788EE7A-554A-4380-B6F2-D6903404A192}" destId="{85B564A7-1480-4E08-82B4-9E4B46E00DEF}" srcOrd="0" destOrd="1" presId="urn:microsoft.com/office/officeart/2018/2/layout/IconVerticalSolidList"/>
    <dgm:cxn modelId="{06D024F0-007F-4903-A716-70A47E050900}" srcId="{B62F94B4-CA8D-40D8-8D8B-3C01FAEA3261}" destId="{0C72E0B3-C5DD-412B-8045-134E33561586}" srcOrd="2" destOrd="0" parTransId="{0607E381-2718-4E12-A86D-CA5C39D72933}" sibTransId="{F6307519-0A70-41A4-AA67-D449904FB097}"/>
    <dgm:cxn modelId="{82CE8BF2-7834-481A-AAB7-A709C912A862}" srcId="{B62F94B4-CA8D-40D8-8D8B-3C01FAEA3261}" destId="{21831EA7-9A05-408C-82F3-AC95CD5556B1}" srcOrd="1" destOrd="0" parTransId="{9C868CDE-D011-4922-B0B3-85246A5400F3}" sibTransId="{131C2E73-05BC-4EE3-902B-7FDE79975EF7}"/>
    <dgm:cxn modelId="{B059C1F6-23F3-436D-AE1C-A89D4D168943}" srcId="{24B9688C-5ED5-4F1A-9B71-B9D724B844D3}" destId="{2788EE7A-554A-4380-B6F2-D6903404A192}" srcOrd="1" destOrd="0" parTransId="{61EC8D82-102E-4C7D-8BC2-7D79CD7ACAD0}" sibTransId="{DA4D8869-0D80-4388-A9D8-0F36FAC9EEA8}"/>
    <dgm:cxn modelId="{6B7C6CFE-0D4C-4524-9C39-03C3BD6445CE}" type="presOf" srcId="{7CA569FC-3035-417D-82B0-FB1A463B737C}" destId="{D77C4FF3-712A-45B4-8E9F-642CB27B5A46}" srcOrd="0" destOrd="0" presId="urn:microsoft.com/office/officeart/2018/2/layout/IconVerticalSolidList"/>
    <dgm:cxn modelId="{3A3E16FF-490B-42E9-9955-A7DC8DE8FBD0}" srcId="{21831EA7-9A05-408C-82F3-AC95CD5556B1}" destId="{704BF8BE-1B50-4E94-9912-FC5C743C4FA6}" srcOrd="0" destOrd="0" parTransId="{80B4C3D4-CE30-476E-B706-70641DD0216B}" sibTransId="{10251AE5-BC97-4296-93C1-8DCA59DDC264}"/>
    <dgm:cxn modelId="{C1B0AA1A-BB61-43B1-9468-AA45B5DEF65D}" type="presParOf" srcId="{164604C3-9E4F-4202-9F6E-2E5C778866E3}" destId="{7545926C-2683-44C5-A287-51976E1BD4A1}" srcOrd="0" destOrd="0" presId="urn:microsoft.com/office/officeart/2018/2/layout/IconVerticalSolidList"/>
    <dgm:cxn modelId="{AF556A28-192B-438D-9BDD-657A8BF3529E}" type="presParOf" srcId="{7545926C-2683-44C5-A287-51976E1BD4A1}" destId="{7BE1ECE0-5E03-40E9-B785-69074FFD0401}" srcOrd="0" destOrd="0" presId="urn:microsoft.com/office/officeart/2018/2/layout/IconVerticalSolidList"/>
    <dgm:cxn modelId="{71706511-2381-4330-8D80-269837AD927B}" type="presParOf" srcId="{7545926C-2683-44C5-A287-51976E1BD4A1}" destId="{C3191B29-8203-4DA7-A424-DCBC79B06468}" srcOrd="1" destOrd="0" presId="urn:microsoft.com/office/officeart/2018/2/layout/IconVerticalSolidList"/>
    <dgm:cxn modelId="{A916C356-D7AF-4E6C-9C97-429DF5171159}" type="presParOf" srcId="{7545926C-2683-44C5-A287-51976E1BD4A1}" destId="{AA8C46BE-082F-482F-9E19-5C1BDD18C3B3}" srcOrd="2" destOrd="0" presId="urn:microsoft.com/office/officeart/2018/2/layout/IconVerticalSolidList"/>
    <dgm:cxn modelId="{B7220A6D-E950-4D26-9A03-030807D26312}" type="presParOf" srcId="{7545926C-2683-44C5-A287-51976E1BD4A1}" destId="{13E24F2E-B8F9-45BB-AC3B-B3E9701FE132}" srcOrd="3" destOrd="0" presId="urn:microsoft.com/office/officeart/2018/2/layout/IconVerticalSolidList"/>
    <dgm:cxn modelId="{D5B92081-121C-4F28-AF6C-FCFC18E3E865}" type="presParOf" srcId="{7545926C-2683-44C5-A287-51976E1BD4A1}" destId="{85B564A7-1480-4E08-82B4-9E4B46E00DEF}" srcOrd="4" destOrd="0" presId="urn:microsoft.com/office/officeart/2018/2/layout/IconVerticalSolidList"/>
    <dgm:cxn modelId="{3D92D4AD-8B7D-471A-A6D8-18F14C4270A6}" type="presParOf" srcId="{164604C3-9E4F-4202-9F6E-2E5C778866E3}" destId="{486077B2-E58A-472A-A3A0-0C11C6BBB712}" srcOrd="1" destOrd="0" presId="urn:microsoft.com/office/officeart/2018/2/layout/IconVerticalSolidList"/>
    <dgm:cxn modelId="{E13D6D16-8EB0-4BBB-88B4-25A2CB85DBED}" type="presParOf" srcId="{164604C3-9E4F-4202-9F6E-2E5C778866E3}" destId="{7E5A92B9-A7CE-48DD-B7CE-9410EBF08206}" srcOrd="2" destOrd="0" presId="urn:microsoft.com/office/officeart/2018/2/layout/IconVerticalSolidList"/>
    <dgm:cxn modelId="{017DAC96-A86F-43B7-8F9A-9EA1EF64821D}" type="presParOf" srcId="{7E5A92B9-A7CE-48DD-B7CE-9410EBF08206}" destId="{3080CD18-9E06-4FBE-B5BA-8E77C6F030B5}" srcOrd="0" destOrd="0" presId="urn:microsoft.com/office/officeart/2018/2/layout/IconVerticalSolidList"/>
    <dgm:cxn modelId="{2DBCBF14-C1B8-44C7-BF90-C0B4BBFF66FF}" type="presParOf" srcId="{7E5A92B9-A7CE-48DD-B7CE-9410EBF08206}" destId="{D68C53A1-F649-4ADA-8AAB-4B86A15D9F1D}" srcOrd="1" destOrd="0" presId="urn:microsoft.com/office/officeart/2018/2/layout/IconVerticalSolidList"/>
    <dgm:cxn modelId="{CE8708B4-80F9-4AAB-866A-1A4E5C077234}" type="presParOf" srcId="{7E5A92B9-A7CE-48DD-B7CE-9410EBF08206}" destId="{AAEC2D1C-0664-48D6-9E8A-AFEEB963C1A4}" srcOrd="2" destOrd="0" presId="urn:microsoft.com/office/officeart/2018/2/layout/IconVerticalSolidList"/>
    <dgm:cxn modelId="{C559973C-2656-45DC-B4DA-8F68198D219F}" type="presParOf" srcId="{7E5A92B9-A7CE-48DD-B7CE-9410EBF08206}" destId="{7CF1C52F-2B23-434C-A835-B6F0DB25C23A}" srcOrd="3" destOrd="0" presId="urn:microsoft.com/office/officeart/2018/2/layout/IconVerticalSolidList"/>
    <dgm:cxn modelId="{E69CDE1A-CC12-4E1F-B01E-BB8587D3424D}" type="presParOf" srcId="{7E5A92B9-A7CE-48DD-B7CE-9410EBF08206}" destId="{895CC686-CB3B-4166-8989-AB4BB26A8E87}" srcOrd="4" destOrd="0" presId="urn:microsoft.com/office/officeart/2018/2/layout/IconVerticalSolidList"/>
    <dgm:cxn modelId="{86AF2541-78CC-4645-A819-E70F8A5703B3}" type="presParOf" srcId="{164604C3-9E4F-4202-9F6E-2E5C778866E3}" destId="{ECE89677-2FC7-4E38-A627-AFB5F1A0C7F4}" srcOrd="3" destOrd="0" presId="urn:microsoft.com/office/officeart/2018/2/layout/IconVerticalSolidList"/>
    <dgm:cxn modelId="{6BD5A0AB-A642-4CE0-AC23-65CAD8FAC820}" type="presParOf" srcId="{164604C3-9E4F-4202-9F6E-2E5C778866E3}" destId="{95C0597C-E2D8-47CE-961A-961B111A468B}" srcOrd="4" destOrd="0" presId="urn:microsoft.com/office/officeart/2018/2/layout/IconVerticalSolidList"/>
    <dgm:cxn modelId="{A7E0F3DA-F83F-41FB-9A0D-2F42E5909937}" type="presParOf" srcId="{95C0597C-E2D8-47CE-961A-961B111A468B}" destId="{8500435F-3B64-407F-B50D-B0DDF82BA84A}" srcOrd="0" destOrd="0" presId="urn:microsoft.com/office/officeart/2018/2/layout/IconVerticalSolidList"/>
    <dgm:cxn modelId="{33E912E1-FFBC-4D69-A77A-DAFA8222FD9B}" type="presParOf" srcId="{95C0597C-E2D8-47CE-961A-961B111A468B}" destId="{93903949-7634-43F2-9D95-651A8A704DA0}" srcOrd="1" destOrd="0" presId="urn:microsoft.com/office/officeart/2018/2/layout/IconVerticalSolidList"/>
    <dgm:cxn modelId="{341C8B72-629A-4541-ACFF-C6AD03B334AD}" type="presParOf" srcId="{95C0597C-E2D8-47CE-961A-961B111A468B}" destId="{7D02B108-F14E-4CBF-9688-7EF589C10003}" srcOrd="2" destOrd="0" presId="urn:microsoft.com/office/officeart/2018/2/layout/IconVerticalSolidList"/>
    <dgm:cxn modelId="{1D00D2D1-0322-4D34-836D-69AF48C106F2}" type="presParOf" srcId="{95C0597C-E2D8-47CE-961A-961B111A468B}" destId="{9F0076C2-0A03-4B85-8A2D-6000C18CEAAD}" srcOrd="3" destOrd="0" presId="urn:microsoft.com/office/officeart/2018/2/layout/IconVerticalSolidList"/>
    <dgm:cxn modelId="{6616603A-1AA1-4C15-85E5-252CB5E2E0CB}" type="presParOf" srcId="{95C0597C-E2D8-47CE-961A-961B111A468B}" destId="{D75811CA-AE60-4B13-90E2-E7521451541B}" srcOrd="4" destOrd="0" presId="urn:microsoft.com/office/officeart/2018/2/layout/IconVerticalSolidList"/>
    <dgm:cxn modelId="{D43F1BE2-5E65-4979-A3E5-F9BF3CEDCC02}" type="presParOf" srcId="{164604C3-9E4F-4202-9F6E-2E5C778866E3}" destId="{A65A7A3F-4106-4F3F-9839-60584F9609D0}" srcOrd="5" destOrd="0" presId="urn:microsoft.com/office/officeart/2018/2/layout/IconVerticalSolidList"/>
    <dgm:cxn modelId="{53505E09-EDB3-4853-885D-DDBCD9840385}" type="presParOf" srcId="{164604C3-9E4F-4202-9F6E-2E5C778866E3}" destId="{FE90E748-3F50-4396-9F90-879A0AB5DD88}" srcOrd="6" destOrd="0" presId="urn:microsoft.com/office/officeart/2018/2/layout/IconVerticalSolidList"/>
    <dgm:cxn modelId="{D44B6924-F023-422C-AD1F-5FEFC1B1ADA9}" type="presParOf" srcId="{FE90E748-3F50-4396-9F90-879A0AB5DD88}" destId="{BC0B47FF-D7F5-4844-BD9B-93F13954A981}" srcOrd="0" destOrd="0" presId="urn:microsoft.com/office/officeart/2018/2/layout/IconVerticalSolidList"/>
    <dgm:cxn modelId="{56953454-0A17-4B50-810B-97E1CB1351B1}" type="presParOf" srcId="{FE90E748-3F50-4396-9F90-879A0AB5DD88}" destId="{58E01FD1-6682-498A-A42B-2E5C0567760E}" srcOrd="1" destOrd="0" presId="urn:microsoft.com/office/officeart/2018/2/layout/IconVerticalSolidList"/>
    <dgm:cxn modelId="{26693593-B11D-4008-B259-3E7209C4299C}" type="presParOf" srcId="{FE90E748-3F50-4396-9F90-879A0AB5DD88}" destId="{8B627648-6C59-414F-BD4C-311A0FB94260}" srcOrd="2" destOrd="0" presId="urn:microsoft.com/office/officeart/2018/2/layout/IconVerticalSolidList"/>
    <dgm:cxn modelId="{9F568F28-29F7-4856-8884-49B95BE25A4D}" type="presParOf" srcId="{FE90E748-3F50-4396-9F90-879A0AB5DD88}" destId="{F6E75E3C-452B-436B-8722-CD3CDF125CF6}" srcOrd="3" destOrd="0" presId="urn:microsoft.com/office/officeart/2018/2/layout/IconVerticalSolidList"/>
    <dgm:cxn modelId="{615A27F5-C249-40CB-BAA2-BA65F16600F2}" type="presParOf" srcId="{FE90E748-3F50-4396-9F90-879A0AB5DD88}" destId="{D77C4FF3-712A-45B4-8E9F-642CB27B5A46}" srcOrd="4" destOrd="0" presId="urn:microsoft.com/office/officeart/2018/2/layout/IconVerticalSolidList"/>
    <dgm:cxn modelId="{E324A956-A88D-4057-89B8-6374D5316EFF}" type="presParOf" srcId="{164604C3-9E4F-4202-9F6E-2E5C778866E3}" destId="{DBE5FE93-7F93-4913-BE53-A384C0BA32FB}" srcOrd="7" destOrd="0" presId="urn:microsoft.com/office/officeart/2018/2/layout/IconVerticalSolidList"/>
    <dgm:cxn modelId="{1326A08E-23F3-475D-B96C-80A45FFF08D1}" type="presParOf" srcId="{164604C3-9E4F-4202-9F6E-2E5C778866E3}" destId="{4218249D-8445-4C71-8083-7C16DC00C131}" srcOrd="8" destOrd="0" presId="urn:microsoft.com/office/officeart/2018/2/layout/IconVerticalSolidList"/>
    <dgm:cxn modelId="{0891B915-EF64-4730-AD39-EBF1EB2ECFE1}" type="presParOf" srcId="{4218249D-8445-4C71-8083-7C16DC00C131}" destId="{B9BFB554-71B5-446D-B6E6-8489A390C34A}" srcOrd="0" destOrd="0" presId="urn:microsoft.com/office/officeart/2018/2/layout/IconVerticalSolidList"/>
    <dgm:cxn modelId="{8AF08830-C84A-4786-B63E-987CA0B0B4E0}" type="presParOf" srcId="{4218249D-8445-4C71-8083-7C16DC00C131}" destId="{11D6E84D-E335-4B6C-9406-E7A8D92D51A3}" srcOrd="1" destOrd="0" presId="urn:microsoft.com/office/officeart/2018/2/layout/IconVerticalSolidList"/>
    <dgm:cxn modelId="{BD79694A-1C2F-4EFF-9B39-F7F83E0232D0}" type="presParOf" srcId="{4218249D-8445-4C71-8083-7C16DC00C131}" destId="{717779BA-C25C-4E6B-BCA1-17716D3750F3}" srcOrd="2" destOrd="0" presId="urn:microsoft.com/office/officeart/2018/2/layout/IconVerticalSolidList"/>
    <dgm:cxn modelId="{C2719B22-3F1A-4562-A4F6-AD76DD590D0E}" type="presParOf" srcId="{4218249D-8445-4C71-8083-7C16DC00C131}" destId="{7C054CAC-9052-440E-A340-ED6DF9BE84A3}" srcOrd="3" destOrd="0" presId="urn:microsoft.com/office/officeart/2018/2/layout/IconVerticalSolidList"/>
    <dgm:cxn modelId="{8BD8FBD0-2974-4BFB-9CF9-8B8980294503}" type="presParOf" srcId="{4218249D-8445-4C71-8083-7C16DC00C131}" destId="{DD099614-788C-4D05-B527-6A2473C6342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743E5-122D-49E5-8A99-4FE518E82283}">
      <dsp:nvSpPr>
        <dsp:cNvPr id="0" name=""/>
        <dsp:cNvSpPr/>
      </dsp:nvSpPr>
      <dsp:spPr>
        <a:xfrm>
          <a:off x="1353129" y="888458"/>
          <a:ext cx="1078287" cy="71"/>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A56B5DE-5814-48E1-B0D6-119F08505F71}">
      <dsp:nvSpPr>
        <dsp:cNvPr id="0" name=""/>
        <dsp:cNvSpPr/>
      </dsp:nvSpPr>
      <dsp:spPr>
        <a:xfrm>
          <a:off x="2496113" y="797830"/>
          <a:ext cx="124003" cy="233089"/>
        </a:xfrm>
        <a:prstGeom prst="chevron">
          <a:avLst>
            <a:gd name="adj" fmla="val 9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3B1CB51-C19C-48EC-BC5B-2BF0D0292EF3}">
      <dsp:nvSpPr>
        <dsp:cNvPr id="0" name=""/>
        <dsp:cNvSpPr/>
      </dsp:nvSpPr>
      <dsp:spPr>
        <a:xfrm>
          <a:off x="653521" y="323672"/>
          <a:ext cx="1129644" cy="1129644"/>
        </a:xfrm>
        <a:prstGeom prst="ellipse">
          <a:avLst/>
        </a:prstGeom>
        <a:blipFill>
          <a:blip xmlns:r="http://schemas.openxmlformats.org/officeDocument/2006/relationships" r:embed="rId1">
            <a:duotone>
              <a:schemeClr val="accent3">
                <a:hueOff val="0"/>
                <a:satOff val="0"/>
                <a:lumOff val="0"/>
                <a:alphaOff val="0"/>
                <a:shade val="88000"/>
                <a:lumMod val="88000"/>
              </a:schemeClr>
              <a:schemeClr val="accent3">
                <a:hueOff val="0"/>
                <a:satOff val="0"/>
                <a:lumOff val="0"/>
                <a:alphaOff val="0"/>
              </a:schemeClr>
            </a:duotone>
          </a:blip>
          <a:tile tx="0" ty="0" sx="100000" sy="100000" flip="none" algn="tl"/>
        </a:blip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43836" tIns="43836" rIns="43836" bIns="43836" numCol="1" spcCol="1270" anchor="ctr" anchorCtr="0">
          <a:noAutofit/>
        </a:bodyPr>
        <a:lstStyle/>
        <a:p>
          <a:pPr marL="0" lvl="0" indent="0" algn="ctr" defTabSz="2178050">
            <a:lnSpc>
              <a:spcPct val="90000"/>
            </a:lnSpc>
            <a:spcBef>
              <a:spcPct val="0"/>
            </a:spcBef>
            <a:spcAft>
              <a:spcPct val="35000"/>
            </a:spcAft>
            <a:buNone/>
          </a:pPr>
          <a:r>
            <a:rPr lang="en-US" sz="4900" kern="1200" dirty="0"/>
            <a:t>1</a:t>
          </a:r>
        </a:p>
      </dsp:txBody>
      <dsp:txXfrm>
        <a:off x="818954" y="489105"/>
        <a:ext cx="798778" cy="798778"/>
      </dsp:txXfrm>
    </dsp:sp>
    <dsp:sp modelId="{ABB54248-5086-4EE1-86B0-7226A014DD8C}">
      <dsp:nvSpPr>
        <dsp:cNvPr id="0" name=""/>
        <dsp:cNvSpPr/>
      </dsp:nvSpPr>
      <dsp:spPr>
        <a:xfrm>
          <a:off x="5270" y="1618882"/>
          <a:ext cx="2426146"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1377" tIns="165100" rIns="191377" bIns="165100" numCol="1" spcCol="1270" anchor="t" anchorCtr="0">
          <a:noAutofit/>
        </a:bodyPr>
        <a:lstStyle/>
        <a:p>
          <a:pPr marL="0" lvl="0" indent="0" algn="l" defTabSz="622300">
            <a:lnSpc>
              <a:spcPct val="90000"/>
            </a:lnSpc>
            <a:spcBef>
              <a:spcPct val="0"/>
            </a:spcBef>
            <a:spcAft>
              <a:spcPct val="35000"/>
            </a:spcAft>
            <a:buNone/>
          </a:pPr>
          <a:r>
            <a:rPr lang="en-US" sz="1400" b="1" i="0" kern="1200" baseline="0" dirty="0">
              <a:latin typeface="Arial" panose="020B0604020202020204" pitchFamily="34" charset="0"/>
              <a:cs typeface="Arial" panose="020B0604020202020204" pitchFamily="34" charset="0"/>
            </a:rPr>
            <a:t>Identify Key Users:</a:t>
          </a:r>
          <a:br>
            <a:rPr lang="en-US" sz="1400" b="0" i="0" kern="1200" baseline="0" dirty="0">
              <a:latin typeface="Arial" panose="020B0604020202020204" pitchFamily="34" charset="0"/>
              <a:cs typeface="Arial" panose="020B0604020202020204" pitchFamily="34" charset="0"/>
            </a:rPr>
          </a:br>
          <a:r>
            <a:rPr lang="en-US" sz="1400" b="0" i="0" kern="1200" baseline="0" dirty="0">
              <a:latin typeface="Arial" panose="020B0604020202020204" pitchFamily="34" charset="0"/>
              <a:cs typeface="Arial" panose="020B0604020202020204" pitchFamily="34" charset="0"/>
            </a:rPr>
            <a:t>Budget Managers, Finance Business Partners (FBPs), Finance Leads, and IT Support Teams</a:t>
          </a:r>
          <a:endParaRPr lang="en-US" sz="1400" kern="1200" dirty="0">
            <a:latin typeface="Arial" panose="020B0604020202020204" pitchFamily="34" charset="0"/>
            <a:cs typeface="Arial" panose="020B0604020202020204" pitchFamily="34" charset="0"/>
          </a:endParaRPr>
        </a:p>
      </dsp:txBody>
      <dsp:txXfrm>
        <a:off x="5270" y="2012002"/>
        <a:ext cx="2426146" cy="1572480"/>
      </dsp:txXfrm>
    </dsp:sp>
    <dsp:sp modelId="{A6D53E5B-CDB2-4469-80F5-7F710DB68F2F}">
      <dsp:nvSpPr>
        <dsp:cNvPr id="0" name=""/>
        <dsp:cNvSpPr/>
      </dsp:nvSpPr>
      <dsp:spPr>
        <a:xfrm>
          <a:off x="2700988" y="888576"/>
          <a:ext cx="2426146" cy="72"/>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E073E13-8BA5-4BEB-917B-6C40E6B82602}">
      <dsp:nvSpPr>
        <dsp:cNvPr id="0" name=""/>
        <dsp:cNvSpPr/>
      </dsp:nvSpPr>
      <dsp:spPr>
        <a:xfrm>
          <a:off x="5191831" y="797928"/>
          <a:ext cx="124003" cy="233186"/>
        </a:xfrm>
        <a:prstGeom prst="chevron">
          <a:avLst>
            <a:gd name="adj" fmla="val 9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63AB019-99AE-4E2C-B3A9-3E0ABE75E58E}">
      <dsp:nvSpPr>
        <dsp:cNvPr id="0" name=""/>
        <dsp:cNvSpPr/>
      </dsp:nvSpPr>
      <dsp:spPr>
        <a:xfrm>
          <a:off x="3349239" y="323790"/>
          <a:ext cx="1129644" cy="1129644"/>
        </a:xfrm>
        <a:prstGeom prst="ellipse">
          <a:avLst/>
        </a:prstGeom>
        <a:blipFill>
          <a:blip xmlns:r="http://schemas.openxmlformats.org/officeDocument/2006/relationships" r:embed="rId1">
            <a:duotone>
              <a:schemeClr val="accent3">
                <a:hueOff val="0"/>
                <a:satOff val="0"/>
                <a:lumOff val="0"/>
                <a:alphaOff val="0"/>
                <a:shade val="88000"/>
                <a:lumMod val="88000"/>
              </a:schemeClr>
              <a:schemeClr val="accent3">
                <a:hueOff val="0"/>
                <a:satOff val="0"/>
                <a:lumOff val="0"/>
                <a:alphaOff val="0"/>
              </a:schemeClr>
            </a:duotone>
          </a:blip>
          <a:tile tx="0" ty="0" sx="100000" sy="100000" flip="none" algn="tl"/>
        </a:blip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43836" tIns="43836" rIns="43836" bIns="43836" numCol="1" spcCol="1270" anchor="ctr" anchorCtr="0">
          <a:noAutofit/>
        </a:bodyPr>
        <a:lstStyle/>
        <a:p>
          <a:pPr marL="0" lvl="0" indent="0" algn="ctr" defTabSz="2178050">
            <a:lnSpc>
              <a:spcPct val="90000"/>
            </a:lnSpc>
            <a:spcBef>
              <a:spcPct val="0"/>
            </a:spcBef>
            <a:spcAft>
              <a:spcPct val="35000"/>
            </a:spcAft>
            <a:buNone/>
          </a:pPr>
          <a:r>
            <a:rPr lang="en-US" sz="4900" kern="1200"/>
            <a:t>2</a:t>
          </a:r>
        </a:p>
      </dsp:txBody>
      <dsp:txXfrm>
        <a:off x="3514672" y="489223"/>
        <a:ext cx="798778" cy="798778"/>
      </dsp:txXfrm>
    </dsp:sp>
    <dsp:sp modelId="{519E7B7C-EA45-4ACA-A841-4266E7902C83}">
      <dsp:nvSpPr>
        <dsp:cNvPr id="0" name=""/>
        <dsp:cNvSpPr/>
      </dsp:nvSpPr>
      <dsp:spPr>
        <a:xfrm>
          <a:off x="2700988" y="1619152"/>
          <a:ext cx="2426146"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1377" tIns="165100" rIns="191377" bIns="165100" numCol="1" spcCol="1270" anchor="t" anchorCtr="0">
          <a:noAutofit/>
        </a:bodyPr>
        <a:lstStyle/>
        <a:p>
          <a:pPr marL="0" lvl="0" indent="0" algn="l" defTabSz="622300">
            <a:lnSpc>
              <a:spcPct val="90000"/>
            </a:lnSpc>
            <a:spcBef>
              <a:spcPct val="0"/>
            </a:spcBef>
            <a:spcAft>
              <a:spcPct val="35000"/>
            </a:spcAft>
            <a:buNone/>
          </a:pPr>
          <a:r>
            <a:rPr lang="en-US" sz="1400" b="1" i="0" kern="1200" baseline="0" dirty="0">
              <a:latin typeface="Arial" panose="020B0604020202020204" pitchFamily="34" charset="0"/>
              <a:cs typeface="Arial" panose="020B0604020202020204" pitchFamily="34" charset="0"/>
            </a:rPr>
            <a:t>Run Targeted Workshops &amp; Feedback Sessions:</a:t>
          </a:r>
          <a:br>
            <a:rPr lang="en-US" sz="1400" b="0" i="0" kern="1200" baseline="0" dirty="0">
              <a:latin typeface="Arial" panose="020B0604020202020204" pitchFamily="34" charset="0"/>
              <a:cs typeface="Arial" panose="020B0604020202020204" pitchFamily="34" charset="0"/>
            </a:rPr>
          </a:br>
          <a:r>
            <a:rPr lang="en-US" sz="1400" b="0" i="0" kern="1200" baseline="0" dirty="0">
              <a:latin typeface="Arial" panose="020B0604020202020204" pitchFamily="34" charset="0"/>
              <a:cs typeface="Arial" panose="020B0604020202020204" pitchFamily="34" charset="0"/>
            </a:rPr>
            <a:t>Capture challenges with current forecasting, input interfaces, and Oracle data sync</a:t>
          </a:r>
          <a:endParaRPr lang="en-US" sz="1400" kern="1200" dirty="0">
            <a:latin typeface="Arial" panose="020B0604020202020204" pitchFamily="34" charset="0"/>
            <a:cs typeface="Arial" panose="020B0604020202020204" pitchFamily="34" charset="0"/>
          </a:endParaRPr>
        </a:p>
      </dsp:txBody>
      <dsp:txXfrm>
        <a:off x="2700988" y="2012272"/>
        <a:ext cx="2426146" cy="1572480"/>
      </dsp:txXfrm>
    </dsp:sp>
    <dsp:sp modelId="{C7F43FF3-CA5C-4E7C-93C9-9557E354E96E}">
      <dsp:nvSpPr>
        <dsp:cNvPr id="0" name=""/>
        <dsp:cNvSpPr/>
      </dsp:nvSpPr>
      <dsp:spPr>
        <a:xfrm>
          <a:off x="5396706" y="888576"/>
          <a:ext cx="2426146" cy="72"/>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E03C8E9-AE83-4214-B385-01E9CFABA518}">
      <dsp:nvSpPr>
        <dsp:cNvPr id="0" name=""/>
        <dsp:cNvSpPr/>
      </dsp:nvSpPr>
      <dsp:spPr>
        <a:xfrm>
          <a:off x="7887550" y="797928"/>
          <a:ext cx="124003" cy="233186"/>
        </a:xfrm>
        <a:prstGeom prst="chevron">
          <a:avLst>
            <a:gd name="adj" fmla="val 9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77536C0-3DCA-4BD1-9765-9740ECECE0CE}">
      <dsp:nvSpPr>
        <dsp:cNvPr id="0" name=""/>
        <dsp:cNvSpPr/>
      </dsp:nvSpPr>
      <dsp:spPr>
        <a:xfrm>
          <a:off x="6044957" y="323790"/>
          <a:ext cx="1129644" cy="1129644"/>
        </a:xfrm>
        <a:prstGeom prst="ellipse">
          <a:avLst/>
        </a:prstGeom>
        <a:blipFill>
          <a:blip xmlns:r="http://schemas.openxmlformats.org/officeDocument/2006/relationships" r:embed="rId1">
            <a:duotone>
              <a:schemeClr val="accent3">
                <a:hueOff val="0"/>
                <a:satOff val="0"/>
                <a:lumOff val="0"/>
                <a:alphaOff val="0"/>
                <a:shade val="88000"/>
                <a:lumMod val="88000"/>
              </a:schemeClr>
              <a:schemeClr val="accent3">
                <a:hueOff val="0"/>
                <a:satOff val="0"/>
                <a:lumOff val="0"/>
                <a:alphaOff val="0"/>
              </a:schemeClr>
            </a:duotone>
          </a:blip>
          <a:tile tx="0" ty="0" sx="100000" sy="100000" flip="none" algn="tl"/>
        </a:blip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43836" tIns="43836" rIns="43836" bIns="43836" numCol="1" spcCol="1270" anchor="ctr" anchorCtr="0">
          <a:noAutofit/>
        </a:bodyPr>
        <a:lstStyle/>
        <a:p>
          <a:pPr marL="0" lvl="0" indent="0" algn="ctr" defTabSz="2178050">
            <a:lnSpc>
              <a:spcPct val="90000"/>
            </a:lnSpc>
            <a:spcBef>
              <a:spcPct val="0"/>
            </a:spcBef>
            <a:spcAft>
              <a:spcPct val="35000"/>
            </a:spcAft>
            <a:buNone/>
          </a:pPr>
          <a:r>
            <a:rPr lang="en-US" sz="4900" kern="1200"/>
            <a:t>3</a:t>
          </a:r>
        </a:p>
      </dsp:txBody>
      <dsp:txXfrm>
        <a:off x="6210390" y="489223"/>
        <a:ext cx="798778" cy="798778"/>
      </dsp:txXfrm>
    </dsp:sp>
    <dsp:sp modelId="{1B13E552-43A4-4C68-AEF2-1D7AAF0A41D8}">
      <dsp:nvSpPr>
        <dsp:cNvPr id="0" name=""/>
        <dsp:cNvSpPr/>
      </dsp:nvSpPr>
      <dsp:spPr>
        <a:xfrm>
          <a:off x="5396706" y="1619152"/>
          <a:ext cx="2426146"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1377" tIns="165100" rIns="191377" bIns="165100" numCol="1" spcCol="1270" anchor="t" anchorCtr="0">
          <a:noAutofit/>
        </a:bodyPr>
        <a:lstStyle/>
        <a:p>
          <a:pPr marL="0" lvl="0" indent="0" algn="l" defTabSz="622300">
            <a:lnSpc>
              <a:spcPct val="90000"/>
            </a:lnSpc>
            <a:spcBef>
              <a:spcPct val="0"/>
            </a:spcBef>
            <a:spcAft>
              <a:spcPct val="35000"/>
            </a:spcAft>
            <a:buNone/>
          </a:pPr>
          <a:r>
            <a:rPr lang="en-US" sz="1400" b="1" i="0" kern="1200" baseline="0" dirty="0">
              <a:latin typeface="Arial" panose="020B0604020202020204" pitchFamily="34" charset="0"/>
              <a:cs typeface="Arial" panose="020B0604020202020204" pitchFamily="34" charset="0"/>
            </a:rPr>
            <a:t>Map Current Workflows &amp; Technical Barriers:</a:t>
          </a:r>
          <a:br>
            <a:rPr lang="en-US" sz="1400" b="0" i="0" kern="1200" baseline="0" dirty="0">
              <a:latin typeface="Arial" panose="020B0604020202020204" pitchFamily="34" charset="0"/>
              <a:cs typeface="Arial" panose="020B0604020202020204" pitchFamily="34" charset="0"/>
            </a:rPr>
          </a:br>
          <a:r>
            <a:rPr lang="en-US" sz="1400" b="0" i="0" kern="1200" baseline="0" dirty="0">
              <a:latin typeface="Arial" panose="020B0604020202020204" pitchFamily="34" charset="0"/>
              <a:cs typeface="Arial" panose="020B0604020202020204" pitchFamily="34" charset="0"/>
            </a:rPr>
            <a:t>Document pain points related to user journeys, manual workarounds, and system latency</a:t>
          </a:r>
          <a:endParaRPr lang="en-US" sz="1400" kern="1200" dirty="0">
            <a:latin typeface="Arial" panose="020B0604020202020204" pitchFamily="34" charset="0"/>
            <a:cs typeface="Arial" panose="020B0604020202020204" pitchFamily="34" charset="0"/>
          </a:endParaRPr>
        </a:p>
      </dsp:txBody>
      <dsp:txXfrm>
        <a:off x="5396706" y="2012272"/>
        <a:ext cx="2426146" cy="1572480"/>
      </dsp:txXfrm>
    </dsp:sp>
    <dsp:sp modelId="{E37EF5CC-FEB3-437A-8150-15AE5B40C3BA}">
      <dsp:nvSpPr>
        <dsp:cNvPr id="0" name=""/>
        <dsp:cNvSpPr/>
      </dsp:nvSpPr>
      <dsp:spPr>
        <a:xfrm>
          <a:off x="8092424" y="888576"/>
          <a:ext cx="1213073" cy="72"/>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2D4D5F1-CD77-4CCC-A4AA-9CED6F6FBC7D}">
      <dsp:nvSpPr>
        <dsp:cNvPr id="0" name=""/>
        <dsp:cNvSpPr/>
      </dsp:nvSpPr>
      <dsp:spPr>
        <a:xfrm>
          <a:off x="8740675" y="323790"/>
          <a:ext cx="1129644" cy="1129644"/>
        </a:xfrm>
        <a:prstGeom prst="ellipse">
          <a:avLst/>
        </a:prstGeom>
        <a:blipFill>
          <a:blip xmlns:r="http://schemas.openxmlformats.org/officeDocument/2006/relationships" r:embed="rId1">
            <a:duotone>
              <a:schemeClr val="accent3">
                <a:hueOff val="0"/>
                <a:satOff val="0"/>
                <a:lumOff val="0"/>
                <a:alphaOff val="0"/>
                <a:shade val="88000"/>
                <a:lumMod val="88000"/>
              </a:schemeClr>
              <a:schemeClr val="accent3">
                <a:hueOff val="0"/>
                <a:satOff val="0"/>
                <a:lumOff val="0"/>
                <a:alphaOff val="0"/>
              </a:schemeClr>
            </a:duotone>
          </a:blip>
          <a:tile tx="0" ty="0" sx="100000" sy="100000" flip="none" algn="tl"/>
        </a:blip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43836" tIns="43836" rIns="43836" bIns="43836" numCol="1" spcCol="1270" anchor="ctr" anchorCtr="0">
          <a:noAutofit/>
        </a:bodyPr>
        <a:lstStyle/>
        <a:p>
          <a:pPr marL="0" lvl="0" indent="0" algn="ctr" defTabSz="2178050">
            <a:lnSpc>
              <a:spcPct val="90000"/>
            </a:lnSpc>
            <a:spcBef>
              <a:spcPct val="0"/>
            </a:spcBef>
            <a:spcAft>
              <a:spcPct val="35000"/>
            </a:spcAft>
            <a:buNone/>
          </a:pPr>
          <a:r>
            <a:rPr lang="en-US" sz="4900" kern="1200"/>
            <a:t>4</a:t>
          </a:r>
        </a:p>
      </dsp:txBody>
      <dsp:txXfrm>
        <a:off x="8906108" y="489223"/>
        <a:ext cx="798778" cy="798778"/>
      </dsp:txXfrm>
    </dsp:sp>
    <dsp:sp modelId="{D5FFDD6C-26EB-40F5-92F0-476503DC0A9B}">
      <dsp:nvSpPr>
        <dsp:cNvPr id="0" name=""/>
        <dsp:cNvSpPr/>
      </dsp:nvSpPr>
      <dsp:spPr>
        <a:xfrm>
          <a:off x="8092424" y="1619152"/>
          <a:ext cx="2426146"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1377" tIns="165100" rIns="191377" bIns="165100" numCol="1" spcCol="1270" anchor="t" anchorCtr="0">
          <a:noAutofit/>
        </a:bodyPr>
        <a:lstStyle/>
        <a:p>
          <a:pPr marL="0" lvl="0" indent="0" algn="l" defTabSz="622300">
            <a:lnSpc>
              <a:spcPct val="90000"/>
            </a:lnSpc>
            <a:spcBef>
              <a:spcPct val="0"/>
            </a:spcBef>
            <a:spcAft>
              <a:spcPct val="35000"/>
            </a:spcAft>
            <a:buNone/>
          </a:pPr>
          <a:r>
            <a:rPr lang="en-US" sz="1400" b="1" i="0" kern="1200" baseline="0" dirty="0">
              <a:latin typeface="Arial" panose="020B0604020202020204" pitchFamily="34" charset="0"/>
              <a:cs typeface="Arial" panose="020B0604020202020204" pitchFamily="34" charset="0"/>
            </a:rPr>
            <a:t>Prioritize User-Centric Enhancements:</a:t>
          </a:r>
          <a:br>
            <a:rPr lang="en-US" sz="1400" b="0" i="0" kern="1200" baseline="0" dirty="0">
              <a:latin typeface="Arial" panose="020B0604020202020204" pitchFamily="34" charset="0"/>
              <a:cs typeface="Arial" panose="020B0604020202020204" pitchFamily="34" charset="0"/>
            </a:rPr>
          </a:br>
          <a:r>
            <a:rPr lang="en-US" sz="1400" b="0" i="0" kern="1200" baseline="0" dirty="0">
              <a:latin typeface="Arial" panose="020B0604020202020204" pitchFamily="34" charset="0"/>
              <a:cs typeface="Arial" panose="020B0604020202020204" pitchFamily="34" charset="0"/>
            </a:rPr>
            <a:t>Focus on areas such as self-service inputs, real-time dashboarding, and governance controls</a:t>
          </a:r>
          <a:endParaRPr lang="en-US" sz="1400" kern="1200" dirty="0">
            <a:latin typeface="Arial" panose="020B0604020202020204" pitchFamily="34" charset="0"/>
            <a:cs typeface="Arial" panose="020B0604020202020204" pitchFamily="34" charset="0"/>
          </a:endParaRPr>
        </a:p>
      </dsp:txBody>
      <dsp:txXfrm>
        <a:off x="8092424" y="2012272"/>
        <a:ext cx="2426146" cy="1572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1ECE0-5E03-40E9-B785-69074FFD0401}">
      <dsp:nvSpPr>
        <dsp:cNvPr id="0" name=""/>
        <dsp:cNvSpPr/>
      </dsp:nvSpPr>
      <dsp:spPr>
        <a:xfrm>
          <a:off x="0" y="6723"/>
          <a:ext cx="11838037" cy="8810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191B29-8203-4DA7-A424-DCBC79B06468}">
      <dsp:nvSpPr>
        <dsp:cNvPr id="0" name=""/>
        <dsp:cNvSpPr/>
      </dsp:nvSpPr>
      <dsp:spPr>
        <a:xfrm>
          <a:off x="266509" y="204954"/>
          <a:ext cx="484562" cy="484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E24F2E-B8F9-45BB-AC3B-B3E9701FE132}">
      <dsp:nvSpPr>
        <dsp:cNvPr id="0" name=""/>
        <dsp:cNvSpPr/>
      </dsp:nvSpPr>
      <dsp:spPr>
        <a:xfrm>
          <a:off x="1017581" y="6723"/>
          <a:ext cx="5327116" cy="881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42" tIns="93242" rIns="93242" bIns="93242" numCol="1" spcCol="1270" anchor="ctr" anchorCtr="0">
          <a:noAutofit/>
        </a:bodyPr>
        <a:lstStyle/>
        <a:p>
          <a:pPr marL="0" lvl="0" indent="0" algn="l" defTabSz="844550">
            <a:lnSpc>
              <a:spcPct val="100000"/>
            </a:lnSpc>
            <a:spcBef>
              <a:spcPct val="0"/>
            </a:spcBef>
            <a:spcAft>
              <a:spcPct val="35000"/>
            </a:spcAft>
            <a:buNone/>
          </a:pPr>
          <a:r>
            <a:rPr lang="en-GB" sz="1900" b="1" kern="1200" dirty="0">
              <a:latin typeface="Arial" panose="020B0604020202020204" pitchFamily="34" charset="0"/>
              <a:cs typeface="Arial" panose="020B0604020202020204" pitchFamily="34" charset="0"/>
            </a:rPr>
            <a:t>Phase 1 – Discovery &amp; Engagement</a:t>
          </a:r>
          <a:endParaRPr lang="en-US" sz="1900" kern="1200" dirty="0">
            <a:latin typeface="Arial" panose="020B0604020202020204" pitchFamily="34" charset="0"/>
            <a:cs typeface="Arial" panose="020B0604020202020204" pitchFamily="34" charset="0"/>
          </a:endParaRPr>
        </a:p>
      </dsp:txBody>
      <dsp:txXfrm>
        <a:off x="1017581" y="6723"/>
        <a:ext cx="5327116" cy="881023"/>
      </dsp:txXfrm>
    </dsp:sp>
    <dsp:sp modelId="{85B564A7-1480-4E08-82B4-9E4B46E00DEF}">
      <dsp:nvSpPr>
        <dsp:cNvPr id="0" name=""/>
        <dsp:cNvSpPr/>
      </dsp:nvSpPr>
      <dsp:spPr>
        <a:xfrm>
          <a:off x="6344698" y="6723"/>
          <a:ext cx="5492343" cy="881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42" tIns="93242" rIns="93242" bIns="93242" numCol="1" spcCol="1270" anchor="ctr" anchorCtr="0">
          <a:noAutofit/>
        </a:bodyPr>
        <a:lstStyle/>
        <a:p>
          <a:pPr marL="0" lvl="0" indent="0" algn="l" defTabSz="622300">
            <a:lnSpc>
              <a:spcPct val="100000"/>
            </a:lnSpc>
            <a:spcBef>
              <a:spcPct val="0"/>
            </a:spcBef>
            <a:spcAft>
              <a:spcPct val="35000"/>
            </a:spcAft>
            <a:buNone/>
          </a:pPr>
          <a:r>
            <a:rPr lang="en-GB" sz="1400" kern="1200" dirty="0">
              <a:latin typeface="Arial" panose="020B0604020202020204" pitchFamily="34" charset="0"/>
              <a:cs typeface="Arial" panose="020B0604020202020204" pitchFamily="34" charset="0"/>
            </a:rPr>
            <a:t>Run stakeholder workshops and user interviews</a:t>
          </a:r>
          <a:endParaRPr lang="en-US" sz="1400" kern="1200" dirty="0">
            <a:latin typeface="Arial" panose="020B0604020202020204" pitchFamily="34" charset="0"/>
            <a:cs typeface="Arial" panose="020B0604020202020204" pitchFamily="34" charset="0"/>
          </a:endParaRPr>
        </a:p>
        <a:p>
          <a:pPr marL="0" lvl="0" indent="0" algn="l" defTabSz="622300">
            <a:lnSpc>
              <a:spcPct val="100000"/>
            </a:lnSpc>
            <a:spcBef>
              <a:spcPct val="0"/>
            </a:spcBef>
            <a:spcAft>
              <a:spcPct val="35000"/>
            </a:spcAft>
            <a:buNone/>
          </a:pPr>
          <a:r>
            <a:rPr lang="en-GB" sz="1400" kern="1200" dirty="0">
              <a:latin typeface="Arial" panose="020B0604020202020204" pitchFamily="34" charset="0"/>
              <a:cs typeface="Arial" panose="020B0604020202020204" pitchFamily="34" charset="0"/>
            </a:rPr>
            <a:t>Capture functional and technical requirements</a:t>
          </a:r>
          <a:endParaRPr lang="en-US" sz="1400" kern="1200" dirty="0">
            <a:latin typeface="Arial" panose="020B0604020202020204" pitchFamily="34" charset="0"/>
            <a:cs typeface="Arial" panose="020B0604020202020204" pitchFamily="34" charset="0"/>
          </a:endParaRPr>
        </a:p>
        <a:p>
          <a:pPr marL="0" lvl="0" indent="0" algn="l" defTabSz="622300">
            <a:lnSpc>
              <a:spcPct val="100000"/>
            </a:lnSpc>
            <a:spcBef>
              <a:spcPct val="0"/>
            </a:spcBef>
            <a:spcAft>
              <a:spcPct val="35000"/>
            </a:spcAft>
            <a:buNone/>
          </a:pPr>
          <a:r>
            <a:rPr lang="en-GB" sz="1400" kern="1200" dirty="0">
              <a:latin typeface="Arial" panose="020B0604020202020204" pitchFamily="34" charset="0"/>
              <a:cs typeface="Arial" panose="020B0604020202020204" pitchFamily="34" charset="0"/>
            </a:rPr>
            <a:t>Define project scope and enhancement KPIs</a:t>
          </a:r>
          <a:endParaRPr lang="en-US" sz="1400" kern="1200" dirty="0">
            <a:latin typeface="Arial" panose="020B0604020202020204" pitchFamily="34" charset="0"/>
            <a:cs typeface="Arial" panose="020B0604020202020204" pitchFamily="34" charset="0"/>
          </a:endParaRPr>
        </a:p>
      </dsp:txBody>
      <dsp:txXfrm>
        <a:off x="6344698" y="6723"/>
        <a:ext cx="5492343" cy="881023"/>
      </dsp:txXfrm>
    </dsp:sp>
    <dsp:sp modelId="{3080CD18-9E06-4FBE-B5BA-8E77C6F030B5}">
      <dsp:nvSpPr>
        <dsp:cNvPr id="0" name=""/>
        <dsp:cNvSpPr/>
      </dsp:nvSpPr>
      <dsp:spPr>
        <a:xfrm>
          <a:off x="0" y="1108002"/>
          <a:ext cx="11838037" cy="8810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8C53A1-F649-4ADA-8AAB-4B86A15D9F1D}">
      <dsp:nvSpPr>
        <dsp:cNvPr id="0" name=""/>
        <dsp:cNvSpPr/>
      </dsp:nvSpPr>
      <dsp:spPr>
        <a:xfrm>
          <a:off x="266509" y="1306233"/>
          <a:ext cx="484562" cy="484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F1C52F-2B23-434C-A835-B6F0DB25C23A}">
      <dsp:nvSpPr>
        <dsp:cNvPr id="0" name=""/>
        <dsp:cNvSpPr/>
      </dsp:nvSpPr>
      <dsp:spPr>
        <a:xfrm>
          <a:off x="1017581" y="1108002"/>
          <a:ext cx="5327116" cy="881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42" tIns="93242" rIns="93242" bIns="93242" numCol="1" spcCol="1270" anchor="ctr" anchorCtr="0">
          <a:noAutofit/>
        </a:bodyPr>
        <a:lstStyle/>
        <a:p>
          <a:pPr marL="0" lvl="0" indent="0" algn="l" defTabSz="844550">
            <a:lnSpc>
              <a:spcPct val="100000"/>
            </a:lnSpc>
            <a:spcBef>
              <a:spcPct val="0"/>
            </a:spcBef>
            <a:spcAft>
              <a:spcPct val="35000"/>
            </a:spcAft>
            <a:buNone/>
          </a:pPr>
          <a:r>
            <a:rPr lang="en-GB" sz="1900" b="1" kern="1200" dirty="0">
              <a:latin typeface="Arial" panose="020B0604020202020204" pitchFamily="34" charset="0"/>
              <a:cs typeface="Arial" panose="020B0604020202020204" pitchFamily="34" charset="0"/>
            </a:rPr>
            <a:t>Phase 2 – Design &amp; Development</a:t>
          </a:r>
          <a:endParaRPr lang="en-US" sz="1900" kern="1200" dirty="0">
            <a:latin typeface="Arial" panose="020B0604020202020204" pitchFamily="34" charset="0"/>
            <a:cs typeface="Arial" panose="020B0604020202020204" pitchFamily="34" charset="0"/>
          </a:endParaRPr>
        </a:p>
      </dsp:txBody>
      <dsp:txXfrm>
        <a:off x="1017581" y="1108002"/>
        <a:ext cx="5327116" cy="881023"/>
      </dsp:txXfrm>
    </dsp:sp>
    <dsp:sp modelId="{895CC686-CB3B-4166-8989-AB4BB26A8E87}">
      <dsp:nvSpPr>
        <dsp:cNvPr id="0" name=""/>
        <dsp:cNvSpPr/>
      </dsp:nvSpPr>
      <dsp:spPr>
        <a:xfrm>
          <a:off x="6344698" y="1108002"/>
          <a:ext cx="5492343" cy="881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42" tIns="93242" rIns="93242" bIns="93242" numCol="1" spcCol="1270" anchor="ctr" anchorCtr="0">
          <a:noAutofit/>
        </a:bodyPr>
        <a:lstStyle/>
        <a:p>
          <a:pPr marL="0" lvl="0" indent="0" algn="l" defTabSz="622300">
            <a:lnSpc>
              <a:spcPct val="100000"/>
            </a:lnSpc>
            <a:spcBef>
              <a:spcPct val="0"/>
            </a:spcBef>
            <a:spcAft>
              <a:spcPct val="35000"/>
            </a:spcAft>
            <a:buNone/>
          </a:pPr>
          <a:r>
            <a:rPr lang="en-GB" sz="1400" kern="1200" dirty="0">
              <a:latin typeface="Arial" panose="020B0604020202020204" pitchFamily="34" charset="0"/>
              <a:cs typeface="Arial" panose="020B0604020202020204" pitchFamily="34" charset="0"/>
            </a:rPr>
            <a:t>Configure enhancements in Anaplan</a:t>
          </a:r>
          <a:endParaRPr lang="en-US" sz="1400" kern="1200" dirty="0">
            <a:latin typeface="Arial" panose="020B0604020202020204" pitchFamily="34" charset="0"/>
            <a:cs typeface="Arial" panose="020B0604020202020204" pitchFamily="34" charset="0"/>
          </a:endParaRPr>
        </a:p>
        <a:p>
          <a:pPr marL="0" lvl="0" indent="0" algn="l" defTabSz="622300">
            <a:lnSpc>
              <a:spcPct val="100000"/>
            </a:lnSpc>
            <a:spcBef>
              <a:spcPct val="0"/>
            </a:spcBef>
            <a:spcAft>
              <a:spcPct val="35000"/>
            </a:spcAft>
            <a:buNone/>
          </a:pPr>
          <a:r>
            <a:rPr lang="en-GB" sz="1400" kern="1200" dirty="0">
              <a:latin typeface="Arial" panose="020B0604020202020204" pitchFamily="34" charset="0"/>
              <a:cs typeface="Arial" panose="020B0604020202020204" pitchFamily="34" charset="0"/>
            </a:rPr>
            <a:t>Integrate Oracle feeds and improve data mapping</a:t>
          </a:r>
          <a:endParaRPr lang="en-US" sz="1400" kern="1200" dirty="0">
            <a:latin typeface="Arial" panose="020B0604020202020204" pitchFamily="34" charset="0"/>
            <a:cs typeface="Arial" panose="020B0604020202020204" pitchFamily="34" charset="0"/>
          </a:endParaRPr>
        </a:p>
        <a:p>
          <a:pPr marL="0" lvl="0" indent="0" algn="l" defTabSz="622300">
            <a:lnSpc>
              <a:spcPct val="100000"/>
            </a:lnSpc>
            <a:spcBef>
              <a:spcPct val="0"/>
            </a:spcBef>
            <a:spcAft>
              <a:spcPct val="35000"/>
            </a:spcAft>
            <a:buNone/>
          </a:pPr>
          <a:r>
            <a:rPr lang="en-GB" sz="1400" kern="1200" dirty="0">
              <a:latin typeface="Arial" panose="020B0604020202020204" pitchFamily="34" charset="0"/>
              <a:cs typeface="Arial" panose="020B0604020202020204" pitchFamily="34" charset="0"/>
            </a:rPr>
            <a:t>Collaborate with IT for scalability and compliance</a:t>
          </a:r>
          <a:endParaRPr lang="en-US" sz="1400" kern="1200" dirty="0">
            <a:latin typeface="Arial" panose="020B0604020202020204" pitchFamily="34" charset="0"/>
            <a:cs typeface="Arial" panose="020B0604020202020204" pitchFamily="34" charset="0"/>
          </a:endParaRPr>
        </a:p>
      </dsp:txBody>
      <dsp:txXfrm>
        <a:off x="6344698" y="1108002"/>
        <a:ext cx="5492343" cy="881023"/>
      </dsp:txXfrm>
    </dsp:sp>
    <dsp:sp modelId="{8500435F-3B64-407F-B50D-B0DDF82BA84A}">
      <dsp:nvSpPr>
        <dsp:cNvPr id="0" name=""/>
        <dsp:cNvSpPr/>
      </dsp:nvSpPr>
      <dsp:spPr>
        <a:xfrm>
          <a:off x="0" y="2209281"/>
          <a:ext cx="11838037" cy="8810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903949-7634-43F2-9D95-651A8A704DA0}">
      <dsp:nvSpPr>
        <dsp:cNvPr id="0" name=""/>
        <dsp:cNvSpPr/>
      </dsp:nvSpPr>
      <dsp:spPr>
        <a:xfrm>
          <a:off x="266509" y="2407512"/>
          <a:ext cx="484562" cy="484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0076C2-0A03-4B85-8A2D-6000C18CEAAD}">
      <dsp:nvSpPr>
        <dsp:cNvPr id="0" name=""/>
        <dsp:cNvSpPr/>
      </dsp:nvSpPr>
      <dsp:spPr>
        <a:xfrm>
          <a:off x="1017581" y="2209281"/>
          <a:ext cx="5327116" cy="881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42" tIns="93242" rIns="93242" bIns="93242" numCol="1" spcCol="1270" anchor="ctr" anchorCtr="0">
          <a:noAutofit/>
        </a:bodyPr>
        <a:lstStyle/>
        <a:p>
          <a:pPr marL="0" lvl="0" indent="0" algn="l" defTabSz="844550">
            <a:lnSpc>
              <a:spcPct val="100000"/>
            </a:lnSpc>
            <a:spcBef>
              <a:spcPct val="0"/>
            </a:spcBef>
            <a:spcAft>
              <a:spcPct val="35000"/>
            </a:spcAft>
            <a:buNone/>
          </a:pPr>
          <a:r>
            <a:rPr lang="en-GB" sz="1900" b="1" kern="1200" dirty="0">
              <a:latin typeface="Arial" panose="020B0604020202020204" pitchFamily="34" charset="0"/>
              <a:cs typeface="Arial" panose="020B0604020202020204" pitchFamily="34" charset="0"/>
            </a:rPr>
            <a:t>Phase 3 – Testing &amp; Validation</a:t>
          </a:r>
          <a:endParaRPr lang="en-US" sz="1900" b="1" kern="1200" dirty="0">
            <a:latin typeface="Arial" panose="020B0604020202020204" pitchFamily="34" charset="0"/>
            <a:cs typeface="Arial" panose="020B0604020202020204" pitchFamily="34" charset="0"/>
          </a:endParaRPr>
        </a:p>
      </dsp:txBody>
      <dsp:txXfrm>
        <a:off x="1017581" y="2209281"/>
        <a:ext cx="5327116" cy="881023"/>
      </dsp:txXfrm>
    </dsp:sp>
    <dsp:sp modelId="{D75811CA-AE60-4B13-90E2-E7521451541B}">
      <dsp:nvSpPr>
        <dsp:cNvPr id="0" name=""/>
        <dsp:cNvSpPr/>
      </dsp:nvSpPr>
      <dsp:spPr>
        <a:xfrm>
          <a:off x="6344698" y="2209281"/>
          <a:ext cx="5492343" cy="881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42" tIns="93242" rIns="93242" bIns="93242" numCol="1" spcCol="1270" anchor="ctr" anchorCtr="0">
          <a:noAutofit/>
        </a:bodyPr>
        <a:lstStyle/>
        <a:p>
          <a:pPr marL="0" lvl="0" indent="0" algn="l" defTabSz="622300">
            <a:lnSpc>
              <a:spcPct val="100000"/>
            </a:lnSpc>
            <a:spcBef>
              <a:spcPct val="0"/>
            </a:spcBef>
            <a:spcAft>
              <a:spcPct val="35000"/>
            </a:spcAft>
            <a:buNone/>
          </a:pPr>
          <a:r>
            <a:rPr lang="en-GB" sz="1400" kern="1200" dirty="0">
              <a:latin typeface="Arial" panose="020B0604020202020204" pitchFamily="34" charset="0"/>
              <a:cs typeface="Arial" panose="020B0604020202020204" pitchFamily="34" charset="0"/>
            </a:rPr>
            <a:t>Conduct UAT with selected budget managers</a:t>
          </a:r>
          <a:endParaRPr lang="en-US" sz="1400" kern="1200" dirty="0">
            <a:latin typeface="Arial" panose="020B0604020202020204" pitchFamily="34" charset="0"/>
            <a:cs typeface="Arial" panose="020B0604020202020204" pitchFamily="34" charset="0"/>
          </a:endParaRPr>
        </a:p>
        <a:p>
          <a:pPr marL="0" lvl="0" indent="0" algn="l" defTabSz="622300">
            <a:lnSpc>
              <a:spcPct val="100000"/>
            </a:lnSpc>
            <a:spcBef>
              <a:spcPct val="0"/>
            </a:spcBef>
            <a:spcAft>
              <a:spcPct val="35000"/>
            </a:spcAft>
            <a:buNone/>
          </a:pPr>
          <a:r>
            <a:rPr lang="en-GB" sz="1400" kern="1200" dirty="0">
              <a:latin typeface="Arial" panose="020B0604020202020204" pitchFamily="34" charset="0"/>
              <a:cs typeface="Arial" panose="020B0604020202020204" pitchFamily="34" charset="0"/>
            </a:rPr>
            <a:t>Validate input interfaces, data sync, and risk tagging</a:t>
          </a:r>
          <a:endParaRPr lang="en-US" sz="1400" kern="1200" dirty="0">
            <a:latin typeface="Arial" panose="020B0604020202020204" pitchFamily="34" charset="0"/>
            <a:cs typeface="Arial" panose="020B0604020202020204" pitchFamily="34" charset="0"/>
          </a:endParaRPr>
        </a:p>
        <a:p>
          <a:pPr marL="0" lvl="0" indent="0" algn="l" defTabSz="622300">
            <a:lnSpc>
              <a:spcPct val="100000"/>
            </a:lnSpc>
            <a:spcBef>
              <a:spcPct val="0"/>
            </a:spcBef>
            <a:spcAft>
              <a:spcPct val="35000"/>
            </a:spcAft>
            <a:buNone/>
          </a:pPr>
          <a:r>
            <a:rPr lang="en-GB" sz="1400" kern="1200" dirty="0">
              <a:latin typeface="Arial" panose="020B0604020202020204" pitchFamily="34" charset="0"/>
              <a:cs typeface="Arial" panose="020B0604020202020204" pitchFamily="34" charset="0"/>
            </a:rPr>
            <a:t>Refine based on user feedback</a:t>
          </a:r>
          <a:endParaRPr lang="en-US" sz="1400" kern="1200" dirty="0">
            <a:latin typeface="Arial" panose="020B0604020202020204" pitchFamily="34" charset="0"/>
            <a:cs typeface="Arial" panose="020B0604020202020204" pitchFamily="34" charset="0"/>
          </a:endParaRPr>
        </a:p>
      </dsp:txBody>
      <dsp:txXfrm>
        <a:off x="6344698" y="2209281"/>
        <a:ext cx="5492343" cy="881023"/>
      </dsp:txXfrm>
    </dsp:sp>
    <dsp:sp modelId="{BC0B47FF-D7F5-4844-BD9B-93F13954A981}">
      <dsp:nvSpPr>
        <dsp:cNvPr id="0" name=""/>
        <dsp:cNvSpPr/>
      </dsp:nvSpPr>
      <dsp:spPr>
        <a:xfrm>
          <a:off x="0" y="3310560"/>
          <a:ext cx="11838037" cy="8810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E01FD1-6682-498A-A42B-2E5C0567760E}">
      <dsp:nvSpPr>
        <dsp:cNvPr id="0" name=""/>
        <dsp:cNvSpPr/>
      </dsp:nvSpPr>
      <dsp:spPr>
        <a:xfrm>
          <a:off x="266509" y="3508791"/>
          <a:ext cx="484562" cy="4845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E75E3C-452B-436B-8722-CD3CDF125CF6}">
      <dsp:nvSpPr>
        <dsp:cNvPr id="0" name=""/>
        <dsp:cNvSpPr/>
      </dsp:nvSpPr>
      <dsp:spPr>
        <a:xfrm>
          <a:off x="1017581" y="3310560"/>
          <a:ext cx="5327116" cy="881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42" tIns="93242" rIns="93242" bIns="93242" numCol="1" spcCol="1270" anchor="ctr" anchorCtr="0">
          <a:noAutofit/>
        </a:bodyPr>
        <a:lstStyle/>
        <a:p>
          <a:pPr marL="0" lvl="0" indent="0" algn="l" defTabSz="844550">
            <a:lnSpc>
              <a:spcPct val="100000"/>
            </a:lnSpc>
            <a:spcBef>
              <a:spcPct val="0"/>
            </a:spcBef>
            <a:spcAft>
              <a:spcPct val="35000"/>
            </a:spcAft>
            <a:buNone/>
          </a:pPr>
          <a:r>
            <a:rPr lang="en-GB" sz="1900" b="1" kern="1200" dirty="0">
              <a:latin typeface="Arial" panose="020B0604020202020204" pitchFamily="34" charset="0"/>
              <a:cs typeface="Arial" panose="020B0604020202020204" pitchFamily="34" charset="0"/>
            </a:rPr>
            <a:t>Phase 4 – Pilot Rollout</a:t>
          </a:r>
          <a:endParaRPr lang="en-US" sz="1900" kern="1200" dirty="0">
            <a:latin typeface="Arial" panose="020B0604020202020204" pitchFamily="34" charset="0"/>
            <a:cs typeface="Arial" panose="020B0604020202020204" pitchFamily="34" charset="0"/>
          </a:endParaRPr>
        </a:p>
      </dsp:txBody>
      <dsp:txXfrm>
        <a:off x="1017581" y="3310560"/>
        <a:ext cx="5327116" cy="881023"/>
      </dsp:txXfrm>
    </dsp:sp>
    <dsp:sp modelId="{D77C4FF3-712A-45B4-8E9F-642CB27B5A46}">
      <dsp:nvSpPr>
        <dsp:cNvPr id="0" name=""/>
        <dsp:cNvSpPr/>
      </dsp:nvSpPr>
      <dsp:spPr>
        <a:xfrm>
          <a:off x="6344698" y="3310560"/>
          <a:ext cx="5492343" cy="881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42" tIns="93242" rIns="93242" bIns="93242" numCol="1" spcCol="1270" anchor="ctr" anchorCtr="0">
          <a:noAutofit/>
        </a:bodyPr>
        <a:lstStyle/>
        <a:p>
          <a:pPr marL="0" lvl="0" indent="0" algn="l" defTabSz="622300">
            <a:lnSpc>
              <a:spcPct val="100000"/>
            </a:lnSpc>
            <a:spcBef>
              <a:spcPct val="0"/>
            </a:spcBef>
            <a:spcAft>
              <a:spcPct val="35000"/>
            </a:spcAft>
            <a:buNone/>
          </a:pPr>
          <a:r>
            <a:rPr lang="en-GB" sz="1400" kern="1200" dirty="0">
              <a:latin typeface="Arial" panose="020B0604020202020204" pitchFamily="34" charset="0"/>
              <a:cs typeface="Arial" panose="020B0604020202020204" pitchFamily="34" charset="0"/>
            </a:rPr>
            <a:t>Deploy to 2–3 departments for real-time usage</a:t>
          </a:r>
          <a:endParaRPr lang="en-US" sz="1400" kern="1200" dirty="0">
            <a:latin typeface="Arial" panose="020B0604020202020204" pitchFamily="34" charset="0"/>
            <a:cs typeface="Arial" panose="020B0604020202020204" pitchFamily="34" charset="0"/>
          </a:endParaRPr>
        </a:p>
        <a:p>
          <a:pPr marL="0" lvl="0" indent="0" algn="l" defTabSz="622300">
            <a:lnSpc>
              <a:spcPct val="100000"/>
            </a:lnSpc>
            <a:spcBef>
              <a:spcPct val="0"/>
            </a:spcBef>
            <a:spcAft>
              <a:spcPct val="35000"/>
            </a:spcAft>
            <a:buNone/>
          </a:pPr>
          <a:r>
            <a:rPr lang="en-GB" sz="1400" kern="1200" dirty="0">
              <a:latin typeface="Arial" panose="020B0604020202020204" pitchFamily="34" charset="0"/>
              <a:cs typeface="Arial" panose="020B0604020202020204" pitchFamily="34" charset="0"/>
            </a:rPr>
            <a:t>Provide training and helpdesk support</a:t>
          </a:r>
          <a:endParaRPr lang="en-US" sz="1400" kern="1200" dirty="0">
            <a:latin typeface="Arial" panose="020B0604020202020204" pitchFamily="34" charset="0"/>
            <a:cs typeface="Arial" panose="020B0604020202020204" pitchFamily="34" charset="0"/>
          </a:endParaRPr>
        </a:p>
        <a:p>
          <a:pPr marL="0" lvl="0" indent="0" algn="l" defTabSz="622300">
            <a:lnSpc>
              <a:spcPct val="100000"/>
            </a:lnSpc>
            <a:spcBef>
              <a:spcPct val="0"/>
            </a:spcBef>
            <a:spcAft>
              <a:spcPct val="35000"/>
            </a:spcAft>
            <a:buNone/>
          </a:pPr>
          <a:r>
            <a:rPr lang="en-GB" sz="1400" kern="1200" dirty="0">
              <a:latin typeface="Arial" panose="020B0604020202020204" pitchFamily="34" charset="0"/>
              <a:cs typeface="Arial" panose="020B0604020202020204" pitchFamily="34" charset="0"/>
            </a:rPr>
            <a:t>Monitor adoption and flag early issues</a:t>
          </a:r>
          <a:endParaRPr lang="en-US" sz="1400" kern="1200" dirty="0">
            <a:latin typeface="Arial" panose="020B0604020202020204" pitchFamily="34" charset="0"/>
            <a:cs typeface="Arial" panose="020B0604020202020204" pitchFamily="34" charset="0"/>
          </a:endParaRPr>
        </a:p>
      </dsp:txBody>
      <dsp:txXfrm>
        <a:off x="6344698" y="3310560"/>
        <a:ext cx="5492343" cy="881023"/>
      </dsp:txXfrm>
    </dsp:sp>
    <dsp:sp modelId="{B9BFB554-71B5-446D-B6E6-8489A390C34A}">
      <dsp:nvSpPr>
        <dsp:cNvPr id="0" name=""/>
        <dsp:cNvSpPr/>
      </dsp:nvSpPr>
      <dsp:spPr>
        <a:xfrm>
          <a:off x="0" y="4411839"/>
          <a:ext cx="11838037" cy="8810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D6E84D-E335-4B6C-9406-E7A8D92D51A3}">
      <dsp:nvSpPr>
        <dsp:cNvPr id="0" name=""/>
        <dsp:cNvSpPr/>
      </dsp:nvSpPr>
      <dsp:spPr>
        <a:xfrm>
          <a:off x="266509" y="4610070"/>
          <a:ext cx="484562" cy="48456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054CAC-9052-440E-A340-ED6DF9BE84A3}">
      <dsp:nvSpPr>
        <dsp:cNvPr id="0" name=""/>
        <dsp:cNvSpPr/>
      </dsp:nvSpPr>
      <dsp:spPr>
        <a:xfrm>
          <a:off x="1017581" y="4411839"/>
          <a:ext cx="5327116" cy="881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42" tIns="93242" rIns="93242" bIns="93242" numCol="1" spcCol="1270" anchor="ctr" anchorCtr="0">
          <a:noAutofit/>
        </a:bodyPr>
        <a:lstStyle/>
        <a:p>
          <a:pPr marL="0" lvl="0" indent="0" algn="l" defTabSz="844550">
            <a:lnSpc>
              <a:spcPct val="100000"/>
            </a:lnSpc>
            <a:spcBef>
              <a:spcPct val="0"/>
            </a:spcBef>
            <a:spcAft>
              <a:spcPct val="35000"/>
            </a:spcAft>
            <a:buNone/>
          </a:pPr>
          <a:r>
            <a:rPr lang="en-GB" sz="1900" b="1" kern="1200" dirty="0">
              <a:latin typeface="Arial" panose="020B0604020202020204" pitchFamily="34" charset="0"/>
              <a:cs typeface="Arial" panose="020B0604020202020204" pitchFamily="34" charset="0"/>
            </a:rPr>
            <a:t>Phase 5 – Full Deployment &amp; Support</a:t>
          </a:r>
          <a:endParaRPr lang="en-US" sz="1900" kern="1200" dirty="0">
            <a:latin typeface="Arial" panose="020B0604020202020204" pitchFamily="34" charset="0"/>
            <a:cs typeface="Arial" panose="020B0604020202020204" pitchFamily="34" charset="0"/>
          </a:endParaRPr>
        </a:p>
      </dsp:txBody>
      <dsp:txXfrm>
        <a:off x="1017581" y="4411839"/>
        <a:ext cx="5327116" cy="881023"/>
      </dsp:txXfrm>
    </dsp:sp>
    <dsp:sp modelId="{DD099614-788C-4D05-B527-6A2473C63426}">
      <dsp:nvSpPr>
        <dsp:cNvPr id="0" name=""/>
        <dsp:cNvSpPr/>
      </dsp:nvSpPr>
      <dsp:spPr>
        <a:xfrm>
          <a:off x="6344698" y="4411839"/>
          <a:ext cx="5492343" cy="881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42" tIns="93242" rIns="93242" bIns="93242" numCol="1" spcCol="1270" anchor="ctr" anchorCtr="0">
          <a:noAutofit/>
        </a:bodyPr>
        <a:lstStyle/>
        <a:p>
          <a:pPr marL="0" lvl="0" indent="0" algn="l" defTabSz="622300">
            <a:lnSpc>
              <a:spcPct val="100000"/>
            </a:lnSpc>
            <a:spcBef>
              <a:spcPct val="0"/>
            </a:spcBef>
            <a:spcAft>
              <a:spcPct val="35000"/>
            </a:spcAft>
            <a:buNone/>
          </a:pPr>
          <a:r>
            <a:rPr lang="en-GB" sz="1400" kern="1200" dirty="0">
              <a:latin typeface="Arial" panose="020B0604020202020204" pitchFamily="34" charset="0"/>
              <a:cs typeface="Arial" panose="020B0604020202020204" pitchFamily="34" charset="0"/>
            </a:rPr>
            <a:t>Roll out across all finance teams</a:t>
          </a:r>
          <a:endParaRPr lang="en-US" sz="1400" kern="1200" dirty="0">
            <a:latin typeface="Arial" panose="020B0604020202020204" pitchFamily="34" charset="0"/>
            <a:cs typeface="Arial" panose="020B0604020202020204" pitchFamily="34" charset="0"/>
          </a:endParaRPr>
        </a:p>
        <a:p>
          <a:pPr marL="0" lvl="0" indent="0" algn="l" defTabSz="622300">
            <a:lnSpc>
              <a:spcPct val="100000"/>
            </a:lnSpc>
            <a:spcBef>
              <a:spcPct val="0"/>
            </a:spcBef>
            <a:spcAft>
              <a:spcPct val="35000"/>
            </a:spcAft>
            <a:buNone/>
          </a:pPr>
          <a:r>
            <a:rPr lang="en-GB" sz="1400" kern="1200" dirty="0">
              <a:latin typeface="Arial" panose="020B0604020202020204" pitchFamily="34" charset="0"/>
              <a:cs typeface="Arial" panose="020B0604020202020204" pitchFamily="34" charset="0"/>
            </a:rPr>
            <a:t>Launch the training programme with Finance Business Partners</a:t>
          </a:r>
          <a:endParaRPr lang="en-US" sz="1400" kern="1200" dirty="0">
            <a:latin typeface="Arial" panose="020B0604020202020204" pitchFamily="34" charset="0"/>
            <a:cs typeface="Arial" panose="020B0604020202020204" pitchFamily="34" charset="0"/>
          </a:endParaRPr>
        </a:p>
        <a:p>
          <a:pPr marL="0" lvl="0" indent="0" algn="l" defTabSz="622300">
            <a:lnSpc>
              <a:spcPct val="100000"/>
            </a:lnSpc>
            <a:spcBef>
              <a:spcPct val="0"/>
            </a:spcBef>
            <a:spcAft>
              <a:spcPct val="35000"/>
            </a:spcAft>
            <a:buNone/>
          </a:pPr>
          <a:r>
            <a:rPr lang="en-GB" sz="1400" kern="1200" dirty="0">
              <a:latin typeface="Arial" panose="020B0604020202020204" pitchFamily="34" charset="0"/>
              <a:cs typeface="Arial" panose="020B0604020202020204" pitchFamily="34" charset="0"/>
            </a:rPr>
            <a:t>Set up an ongoing support and feedback loop</a:t>
          </a:r>
          <a:endParaRPr lang="en-US" sz="1400" kern="1200" dirty="0">
            <a:latin typeface="Arial" panose="020B0604020202020204" pitchFamily="34" charset="0"/>
            <a:cs typeface="Arial" panose="020B0604020202020204" pitchFamily="34" charset="0"/>
          </a:endParaRPr>
        </a:p>
      </dsp:txBody>
      <dsp:txXfrm>
        <a:off x="6344698" y="4411839"/>
        <a:ext cx="5492343" cy="881023"/>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GB"/>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63A1C593-65D0-4073-BCC9-577B9352EA97}" type="datetimeFigureOut">
              <a:rPr lang="en-US" smtClean="0"/>
              <a:t>2/17/2026</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9B618960-8005-486C-9A75-10CB2AAC16F9}"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0578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827989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GB"/>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809826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GB"/>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65092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GB"/>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490151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GB"/>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63A1C593-65D0-4073-BCC9-577B9352EA97}" type="datetimeFigureOut">
              <a:rPr lang="en-US" smtClean="0"/>
              <a:t>2/17/2026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562881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GB"/>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63A1C593-65D0-4073-BCC9-577B9352EA97}" type="datetimeFigureOut">
              <a:rPr lang="en-US" smtClean="0"/>
              <a:t>2/17/2026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0794468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GB"/>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849316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GB"/>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1958336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GB"/>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191333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346795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GB"/>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906296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3A1C593-65D0-4073-BCC9-577B9352EA97}" type="datetimeFigureOut">
              <a:rPr lang="en-US" smtClean="0"/>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980539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63A1C593-65D0-4073-BCC9-577B9352EA97}" type="datetimeFigureOut">
              <a:rPr lang="en-US" smtClean="0"/>
              <a:t>2/17/2026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845718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63A1C593-65D0-4073-BCC9-577B9352EA97}" type="datetimeFigureOut">
              <a:rPr lang="en-US" smtClean="0"/>
              <a:t>2/17/2026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318377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2/17/2026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236649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GB"/>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889155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294798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endParaRPr lang="en-GB"/>
            </a:p>
          </p:txBody>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63A1C593-65D0-4073-BCC9-577B9352EA97}" type="datetimeFigureOut">
              <a:rPr lang="en-US" smtClean="0"/>
              <a:t>2/17/2026</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3215616541"/>
      </p:ext>
    </p:extLst>
  </p:cSld>
  <p:clrMap bg1="lt1" tx1="dk1" bg2="lt2" tx2="dk2" accent1="accent1" accent2="accent2" accent3="accent3" accent4="accent4" accent5="accent5" accent6="accent6" hlink="hlink" folHlink="folHlink"/>
  <p:sldLayoutIdLst>
    <p:sldLayoutId id="2147484559" r:id="rId1"/>
    <p:sldLayoutId id="2147484560" r:id="rId2"/>
    <p:sldLayoutId id="2147484561" r:id="rId3"/>
    <p:sldLayoutId id="2147484562" r:id="rId4"/>
    <p:sldLayoutId id="2147484563" r:id="rId5"/>
    <p:sldLayoutId id="2147484564" r:id="rId6"/>
    <p:sldLayoutId id="2147484565" r:id="rId7"/>
    <p:sldLayoutId id="2147484566" r:id="rId8"/>
    <p:sldLayoutId id="2147484567" r:id="rId9"/>
    <p:sldLayoutId id="2147484568" r:id="rId10"/>
    <p:sldLayoutId id="2147484569" r:id="rId11"/>
    <p:sldLayoutId id="2147484570" r:id="rId12"/>
    <p:sldLayoutId id="2147484571" r:id="rId13"/>
    <p:sldLayoutId id="2147484572" r:id="rId14"/>
    <p:sldLayoutId id="2147484573" r:id="rId15"/>
    <p:sldLayoutId id="2147484574" r:id="rId16"/>
    <p:sldLayoutId id="2147484575" r:id="rId17"/>
    <p:sldLayoutId id="2147484576"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9"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1"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3"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5"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endParaRPr lang="en-GB"/>
          </a:p>
        </p:txBody>
      </p:sp>
      <p:sp>
        <p:nvSpPr>
          <p:cNvPr id="28"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useBgFill="1">
        <p:nvSpPr>
          <p:cNvPr id="30" name="Rectangle 29">
            <a:extLst>
              <a:ext uri="{FF2B5EF4-FFF2-40B4-BE49-F238E27FC236}">
                <a16:creationId xmlns:a16="http://schemas.microsoft.com/office/drawing/2014/main" id="{81DCCE50-5BF6-42F8-A562-F8C543ADF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B3C719-4684-650A-87E7-BA84C1E9FF51}"/>
              </a:ext>
            </a:extLst>
          </p:cNvPr>
          <p:cNvSpPr>
            <a:spLocks noGrp="1"/>
          </p:cNvSpPr>
          <p:nvPr>
            <p:ph type="title"/>
          </p:nvPr>
        </p:nvSpPr>
        <p:spPr>
          <a:xfrm>
            <a:off x="447039" y="854078"/>
            <a:ext cx="5648960" cy="3352161"/>
          </a:xfrm>
        </p:spPr>
        <p:txBody>
          <a:bodyPr vert="horz" lIns="91440" tIns="45720" rIns="91440" bIns="45720" rtlCol="0" anchor="b">
            <a:normAutofit/>
          </a:bodyPr>
          <a:lstStyle/>
          <a:p>
            <a:pPr algn="r"/>
            <a:r>
              <a:rPr lang="en-US" sz="3200" cap="none" dirty="0">
                <a:solidFill>
                  <a:schemeClr val="tx1"/>
                </a:solidFill>
                <a:latin typeface="Arial" panose="020B0604020202020204" pitchFamily="34" charset="0"/>
                <a:cs typeface="Arial" panose="020B0604020202020204" pitchFamily="34" charset="0"/>
              </a:rPr>
              <a:t>Strategic rollout of Anaplan enhancement</a:t>
            </a:r>
            <a:br>
              <a:rPr lang="en-US" sz="3200" dirty="0">
                <a:solidFill>
                  <a:schemeClr val="tx1"/>
                </a:solidFill>
              </a:rPr>
            </a:br>
            <a:br>
              <a:rPr lang="en-US" sz="3200" dirty="0">
                <a:solidFill>
                  <a:schemeClr val="tx1"/>
                </a:solidFill>
              </a:rPr>
            </a:br>
            <a:br>
              <a:rPr lang="en-US" sz="3200" dirty="0">
                <a:solidFill>
                  <a:schemeClr val="tx1"/>
                </a:solidFill>
              </a:rPr>
            </a:br>
            <a:r>
              <a:rPr lang="en-US" sz="2000" cap="none" dirty="0">
                <a:solidFill>
                  <a:schemeClr val="tx1"/>
                </a:solidFill>
                <a:latin typeface="Arial" panose="020B0604020202020204" pitchFamily="34" charset="0"/>
                <a:cs typeface="Arial" panose="020B0604020202020204" pitchFamily="34" charset="0"/>
              </a:rPr>
              <a:t>Presented by: Kranthi Gude</a:t>
            </a:r>
            <a:br>
              <a:rPr lang="en-US" sz="3200" dirty="0">
                <a:solidFill>
                  <a:schemeClr val="tx1"/>
                </a:solidFill>
              </a:rPr>
            </a:br>
            <a:endParaRPr lang="en-US" sz="3200" dirty="0">
              <a:solidFill>
                <a:schemeClr val="tx1"/>
              </a:solidFill>
            </a:endParaRPr>
          </a:p>
        </p:txBody>
      </p:sp>
      <p:sp>
        <p:nvSpPr>
          <p:cNvPr id="32" name="Rectangle 31">
            <a:extLst>
              <a:ext uri="{FF2B5EF4-FFF2-40B4-BE49-F238E27FC236}">
                <a16:creationId xmlns:a16="http://schemas.microsoft.com/office/drawing/2014/main" id="{D78A776B-E301-4D5C-A1B5-A17C1BE18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pic>
        <p:nvPicPr>
          <p:cNvPr id="22" name="Picture 21" descr="A logo with text and a hexagon&#10;&#10;AI-generated content may be incorrect.">
            <a:extLst>
              <a:ext uri="{FF2B5EF4-FFF2-40B4-BE49-F238E27FC236}">
                <a16:creationId xmlns:a16="http://schemas.microsoft.com/office/drawing/2014/main" id="{CDE74E0C-9B7D-028B-AD34-023F1F3AEF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4870" y="226225"/>
            <a:ext cx="5464081" cy="4198277"/>
          </a:xfrm>
          <a:prstGeom prst="rect">
            <a:avLst/>
          </a:prstGeom>
        </p:spPr>
      </p:pic>
      <p:sp>
        <p:nvSpPr>
          <p:cNvPr id="34" name="Rectangle 33">
            <a:extLst>
              <a:ext uri="{FF2B5EF4-FFF2-40B4-BE49-F238E27FC236}">
                <a16:creationId xmlns:a16="http://schemas.microsoft.com/office/drawing/2014/main" id="{0DDFA573-E787-440F-8A24-6F6D3D549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2622"/>
            <a:ext cx="12188952" cy="780581"/>
          </a:xfrm>
          <a:prstGeom prst="rect">
            <a:avLst/>
          </a:prstGeom>
          <a:gradFill flip="none" rotWithShape="1">
            <a:gsLst>
              <a:gs pos="49000">
                <a:schemeClr val="accent1"/>
              </a:gs>
              <a:gs pos="100000">
                <a:schemeClr val="accent1">
                  <a:lumMod val="62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4080828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1" y="225911"/>
            <a:ext cx="6397155" cy="677731"/>
          </a:xfrm>
        </p:spPr>
        <p:txBody>
          <a:bodyPr>
            <a:normAutofit/>
          </a:bodyPr>
          <a:lstStyle/>
          <a:p>
            <a:r>
              <a:rPr lang="en-GB" sz="3200" cap="none" dirty="0">
                <a:latin typeface="Arial" panose="020B0604020202020204" pitchFamily="34" charset="0"/>
                <a:cs typeface="Arial" panose="020B0604020202020204" pitchFamily="34" charset="0"/>
              </a:rPr>
              <a:t>Conclusion &amp; Call to action</a:t>
            </a:r>
          </a:p>
        </p:txBody>
      </p:sp>
      <p:sp>
        <p:nvSpPr>
          <p:cNvPr id="4" name="Rectangle 1">
            <a:extLst>
              <a:ext uri="{FF2B5EF4-FFF2-40B4-BE49-F238E27FC236}">
                <a16:creationId xmlns:a16="http://schemas.microsoft.com/office/drawing/2014/main" id="{8D711EB8-7ED8-B836-E6F7-083C39A078D4}"/>
              </a:ext>
            </a:extLst>
          </p:cNvPr>
          <p:cNvSpPr>
            <a:spLocks noGrp="1" noChangeArrowheads="1"/>
          </p:cNvSpPr>
          <p:nvPr>
            <p:ph idx="1"/>
          </p:nvPr>
        </p:nvSpPr>
        <p:spPr bwMode="auto">
          <a:xfrm>
            <a:off x="0" y="903642"/>
            <a:ext cx="8218842" cy="46688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Autofit/>
          </a:bodyPr>
          <a:lstStyle/>
          <a:p>
            <a:pPr marR="0" lvl="0" defTabSz="914400" rtl="0" eaLnBrk="0" fontAlgn="base" latinLnBrk="0" hangingPunct="0">
              <a:lnSpc>
                <a:spcPct val="110000"/>
              </a:lnSpc>
              <a:spcBef>
                <a:spcPct val="0"/>
              </a:spcBef>
              <a:spcAft>
                <a:spcPts val="600"/>
              </a:spcAft>
              <a:buClrTx/>
              <a:buSzTx/>
              <a:buFont typeface="Wingdings" panose="05000000000000000000" pitchFamily="2" charset="2"/>
              <a:buChar char="Ø"/>
              <a:tabLst/>
            </a:pPr>
            <a:r>
              <a:rPr kumimoji="0" lang="en-US" altLang="en-US" sz="1400" b="1" i="0" u="none" strike="noStrike" cap="none" normalizeH="0" baseline="0" dirty="0">
                <a:ln>
                  <a:noFill/>
                </a:ln>
                <a:effectLst/>
                <a:latin typeface="Arial" panose="020B0604020202020204" pitchFamily="34" charset="0"/>
              </a:rPr>
              <a:t>Phased Implementation Approach:</a:t>
            </a:r>
            <a:br>
              <a:rPr kumimoji="0" lang="en-US" altLang="en-US" sz="1400" b="0" i="0" u="none" strike="noStrike" cap="none" normalizeH="0" baseline="0" dirty="0">
                <a:ln>
                  <a:noFill/>
                </a:ln>
                <a:effectLst/>
                <a:latin typeface="Arial" panose="020B0604020202020204" pitchFamily="34" charset="0"/>
              </a:rPr>
            </a:br>
            <a:r>
              <a:rPr kumimoji="0" lang="en-US" altLang="en-US" sz="1400" b="0" i="0" u="none" strike="noStrike" cap="none" normalizeH="0" baseline="0" dirty="0">
                <a:ln>
                  <a:noFill/>
                </a:ln>
                <a:effectLst/>
                <a:latin typeface="Arial" panose="020B0604020202020204" pitchFamily="34" charset="0"/>
              </a:rPr>
              <a:t>Ensures risk-managed rollout with early feedback, successful pilots, and steady adoption.</a:t>
            </a:r>
          </a:p>
          <a:p>
            <a:pPr marR="0" lvl="0" defTabSz="914400" rtl="0" eaLnBrk="0" fontAlgn="base" latinLnBrk="0" hangingPunct="0">
              <a:lnSpc>
                <a:spcPct val="110000"/>
              </a:lnSpc>
              <a:spcBef>
                <a:spcPct val="0"/>
              </a:spcBef>
              <a:spcAft>
                <a:spcPts val="600"/>
              </a:spcAft>
              <a:buClrTx/>
              <a:buSzTx/>
              <a:buFont typeface="Wingdings" panose="05000000000000000000" pitchFamily="2" charset="2"/>
              <a:buChar char="Ø"/>
              <a:tabLst/>
            </a:pPr>
            <a:endParaRPr kumimoji="0" lang="en-US" altLang="en-US" sz="1400" b="0" i="0" u="none" strike="noStrike" cap="none" normalizeH="0" baseline="0" dirty="0">
              <a:ln>
                <a:noFill/>
              </a:ln>
              <a:effectLst/>
              <a:latin typeface="Arial" panose="020B0604020202020204" pitchFamily="34" charset="0"/>
            </a:endParaRPr>
          </a:p>
          <a:p>
            <a:pPr marR="0" lvl="0" defTabSz="914400" rtl="0" eaLnBrk="0" fontAlgn="base" latinLnBrk="0" hangingPunct="0">
              <a:lnSpc>
                <a:spcPct val="110000"/>
              </a:lnSpc>
              <a:spcBef>
                <a:spcPct val="0"/>
              </a:spcBef>
              <a:spcAft>
                <a:spcPts val="600"/>
              </a:spcAft>
              <a:buClrTx/>
              <a:buSzTx/>
              <a:buFont typeface="Wingdings" panose="05000000000000000000" pitchFamily="2" charset="2"/>
              <a:buChar char="Ø"/>
              <a:tabLst/>
            </a:pPr>
            <a:r>
              <a:rPr kumimoji="0" lang="en-US" altLang="en-US" sz="1400" b="1" i="0" u="none" strike="noStrike" cap="none" normalizeH="0" baseline="0" dirty="0">
                <a:ln>
                  <a:noFill/>
                </a:ln>
                <a:effectLst/>
                <a:latin typeface="Arial" panose="020B0604020202020204" pitchFamily="34" charset="0"/>
              </a:rPr>
              <a:t>Stakeholder-Centric Design:</a:t>
            </a:r>
            <a:br>
              <a:rPr kumimoji="0" lang="en-US" altLang="en-US" sz="1400" b="0" i="0" u="none" strike="noStrike" cap="none" normalizeH="0" baseline="0" dirty="0">
                <a:ln>
                  <a:noFill/>
                </a:ln>
                <a:effectLst/>
                <a:latin typeface="Arial" panose="020B0604020202020204" pitchFamily="34" charset="0"/>
              </a:rPr>
            </a:br>
            <a:r>
              <a:rPr kumimoji="0" lang="en-US" altLang="en-US" sz="1400" b="0" i="0" u="none" strike="noStrike" cap="none" normalizeH="0" baseline="0" dirty="0">
                <a:ln>
                  <a:noFill/>
                </a:ln>
                <a:effectLst/>
                <a:latin typeface="Arial" panose="020B0604020202020204" pitchFamily="34" charset="0"/>
              </a:rPr>
              <a:t>Built around budget managers, FBPs, and real operational needs, driven by feedback and data.</a:t>
            </a:r>
          </a:p>
          <a:p>
            <a:pPr marR="0" lvl="0" defTabSz="914400" rtl="0" eaLnBrk="0" fontAlgn="base" latinLnBrk="0" hangingPunct="0">
              <a:lnSpc>
                <a:spcPct val="110000"/>
              </a:lnSpc>
              <a:spcBef>
                <a:spcPct val="0"/>
              </a:spcBef>
              <a:spcAft>
                <a:spcPts val="600"/>
              </a:spcAft>
              <a:buClrTx/>
              <a:buSzTx/>
              <a:buFont typeface="Wingdings" panose="05000000000000000000" pitchFamily="2" charset="2"/>
              <a:buChar char="Ø"/>
              <a:tabLst/>
            </a:pPr>
            <a:endParaRPr kumimoji="0" lang="en-US" altLang="en-US" sz="1400" b="0" i="0" u="none" strike="noStrike" cap="none" normalizeH="0" baseline="0" dirty="0">
              <a:ln>
                <a:noFill/>
              </a:ln>
              <a:effectLst/>
              <a:latin typeface="Arial" panose="020B0604020202020204" pitchFamily="34" charset="0"/>
            </a:endParaRPr>
          </a:p>
          <a:p>
            <a:pPr marR="0" lvl="0" defTabSz="914400" rtl="0" eaLnBrk="0" fontAlgn="base" latinLnBrk="0" hangingPunct="0">
              <a:lnSpc>
                <a:spcPct val="110000"/>
              </a:lnSpc>
              <a:spcBef>
                <a:spcPct val="0"/>
              </a:spcBef>
              <a:spcAft>
                <a:spcPts val="600"/>
              </a:spcAft>
              <a:buClrTx/>
              <a:buSzTx/>
              <a:buFont typeface="Wingdings" panose="05000000000000000000" pitchFamily="2" charset="2"/>
              <a:buChar char="Ø"/>
              <a:tabLst/>
            </a:pPr>
            <a:r>
              <a:rPr kumimoji="0" lang="en-US" altLang="en-US" sz="1400" b="1" i="0" u="none" strike="noStrike" cap="none" normalizeH="0" baseline="0" dirty="0">
                <a:ln>
                  <a:noFill/>
                </a:ln>
                <a:effectLst/>
                <a:latin typeface="Arial" panose="020B0604020202020204" pitchFamily="34" charset="0"/>
              </a:rPr>
              <a:t>Self-Service Enablement:</a:t>
            </a:r>
            <a:br>
              <a:rPr kumimoji="0" lang="en-US" altLang="en-US" sz="1400" b="0" i="0" u="none" strike="noStrike" cap="none" normalizeH="0" baseline="0" dirty="0">
                <a:ln>
                  <a:noFill/>
                </a:ln>
                <a:effectLst/>
                <a:latin typeface="Arial" panose="020B0604020202020204" pitchFamily="34" charset="0"/>
              </a:rPr>
            </a:br>
            <a:r>
              <a:rPr kumimoji="0" lang="en-US" altLang="en-US" sz="1400" b="0" i="0" u="none" strike="noStrike" cap="none" normalizeH="0" baseline="0" dirty="0">
                <a:ln>
                  <a:noFill/>
                </a:ln>
                <a:effectLst/>
                <a:latin typeface="Arial" panose="020B0604020202020204" pitchFamily="34" charset="0"/>
              </a:rPr>
              <a:t>Empowers users to take ownership of forecasting, risk tracking, and variance commentary.</a:t>
            </a:r>
          </a:p>
          <a:p>
            <a:pPr marR="0" lvl="0" defTabSz="914400" rtl="0" eaLnBrk="0" fontAlgn="base" latinLnBrk="0" hangingPunct="0">
              <a:lnSpc>
                <a:spcPct val="110000"/>
              </a:lnSpc>
              <a:spcBef>
                <a:spcPct val="0"/>
              </a:spcBef>
              <a:spcAft>
                <a:spcPts val="600"/>
              </a:spcAft>
              <a:buClrTx/>
              <a:buSzTx/>
              <a:buFont typeface="Wingdings" panose="05000000000000000000" pitchFamily="2" charset="2"/>
              <a:buChar char="Ø"/>
              <a:tabLst/>
            </a:pPr>
            <a:endParaRPr kumimoji="0" lang="en-US" altLang="en-US" sz="1400" b="0" i="0" u="none" strike="noStrike" cap="none" normalizeH="0" baseline="0" dirty="0">
              <a:ln>
                <a:noFill/>
              </a:ln>
              <a:effectLst/>
              <a:latin typeface="Arial" panose="020B0604020202020204" pitchFamily="34" charset="0"/>
            </a:endParaRPr>
          </a:p>
          <a:p>
            <a:pPr marR="0" lvl="0" defTabSz="914400" rtl="0" eaLnBrk="0" fontAlgn="base" latinLnBrk="0" hangingPunct="0">
              <a:lnSpc>
                <a:spcPct val="110000"/>
              </a:lnSpc>
              <a:spcBef>
                <a:spcPct val="0"/>
              </a:spcBef>
              <a:spcAft>
                <a:spcPts val="600"/>
              </a:spcAft>
              <a:buClrTx/>
              <a:buSzTx/>
              <a:buFont typeface="Wingdings" panose="05000000000000000000" pitchFamily="2" charset="2"/>
              <a:buChar char="Ø"/>
              <a:tabLst/>
            </a:pPr>
            <a:r>
              <a:rPr kumimoji="0" lang="en-US" altLang="en-US" sz="1400" b="1" i="0" u="none" strike="noStrike" cap="none" normalizeH="0" baseline="0" dirty="0">
                <a:ln>
                  <a:noFill/>
                </a:ln>
                <a:effectLst/>
                <a:latin typeface="Arial" panose="020B0604020202020204" pitchFamily="34" charset="0"/>
              </a:rPr>
              <a:t>Sustainable Quality Assurance:</a:t>
            </a:r>
            <a:br>
              <a:rPr kumimoji="0" lang="en-US" altLang="en-US" sz="1400" b="0" i="0" u="none" strike="noStrike" cap="none" normalizeH="0" baseline="0" dirty="0">
                <a:ln>
                  <a:noFill/>
                </a:ln>
                <a:effectLst/>
                <a:latin typeface="Arial" panose="020B0604020202020204" pitchFamily="34" charset="0"/>
              </a:rPr>
            </a:br>
            <a:r>
              <a:rPr kumimoji="0" lang="en-US" altLang="en-US" sz="1400" b="0" i="0" u="none" strike="noStrike" cap="none" normalizeH="0" baseline="0" dirty="0">
                <a:ln>
                  <a:noFill/>
                </a:ln>
                <a:effectLst/>
                <a:latin typeface="Arial" panose="020B0604020202020204" pitchFamily="34" charset="0"/>
              </a:rPr>
              <a:t>Governance, service metrics, and training ensure continuity and performance improvement.</a:t>
            </a:r>
          </a:p>
          <a:p>
            <a:pPr marR="0" lvl="0" defTabSz="914400" rtl="0" eaLnBrk="0" fontAlgn="base" latinLnBrk="0" hangingPunct="0">
              <a:lnSpc>
                <a:spcPct val="110000"/>
              </a:lnSpc>
              <a:spcBef>
                <a:spcPct val="0"/>
              </a:spcBef>
              <a:spcAft>
                <a:spcPts val="600"/>
              </a:spcAft>
              <a:buClrTx/>
              <a:buSzTx/>
              <a:buFont typeface="Wingdings" panose="05000000000000000000" pitchFamily="2" charset="2"/>
              <a:buChar char="Ø"/>
              <a:tabLst/>
            </a:pPr>
            <a:endParaRPr kumimoji="0" lang="en-US" altLang="en-US" sz="1400" b="0" i="0" u="none" strike="noStrike" cap="none" normalizeH="0" baseline="0" dirty="0">
              <a:ln>
                <a:noFill/>
              </a:ln>
              <a:effectLst/>
              <a:latin typeface="Arial" panose="020B0604020202020204" pitchFamily="34" charset="0"/>
            </a:endParaRPr>
          </a:p>
          <a:p>
            <a:pPr marR="0" lvl="0" defTabSz="914400" rtl="0" eaLnBrk="0" fontAlgn="base" latinLnBrk="0" hangingPunct="0">
              <a:lnSpc>
                <a:spcPct val="110000"/>
              </a:lnSpc>
              <a:spcBef>
                <a:spcPct val="0"/>
              </a:spcBef>
              <a:spcAft>
                <a:spcPts val="600"/>
              </a:spcAft>
              <a:buClrTx/>
              <a:buSzTx/>
              <a:buFont typeface="Wingdings" panose="05000000000000000000" pitchFamily="2" charset="2"/>
              <a:buChar char="Ø"/>
              <a:tabLst/>
            </a:pPr>
            <a:r>
              <a:rPr kumimoji="0" lang="en-US" altLang="en-US" sz="1400" b="1" i="0" u="none" strike="noStrike" cap="none" normalizeH="0" baseline="0" dirty="0">
                <a:ln>
                  <a:noFill/>
                </a:ln>
                <a:effectLst/>
                <a:latin typeface="Arial" panose="020B0604020202020204" pitchFamily="34" charset="0"/>
              </a:rPr>
              <a:t>Call to Action:</a:t>
            </a:r>
            <a:endParaRPr lang="en-US" altLang="en-US" sz="1400" cap="none" dirty="0">
              <a:latin typeface="Arial" panose="020B0604020202020204" pitchFamily="34" charset="0"/>
            </a:endParaRPr>
          </a:p>
          <a:p>
            <a:pPr marL="0" marR="0" lvl="0" indent="0" defTabSz="914400" rtl="0" eaLnBrk="0" fontAlgn="base" latinLnBrk="0" hangingPunct="0">
              <a:lnSpc>
                <a:spcPct val="110000"/>
              </a:lnSpc>
              <a:spcBef>
                <a:spcPct val="0"/>
              </a:spcBef>
              <a:spcAft>
                <a:spcPts val="600"/>
              </a:spcAft>
              <a:buClrTx/>
              <a:buSzTx/>
              <a:buNone/>
              <a:tabLst/>
            </a:pPr>
            <a:r>
              <a:rPr kumimoji="0" lang="en-US" altLang="en-US" sz="1400" b="0" i="0" u="none" strike="noStrike" cap="none" normalizeH="0" baseline="0" dirty="0">
                <a:ln>
                  <a:noFill/>
                </a:ln>
                <a:effectLst/>
                <a:latin typeface="Arial" panose="020B0604020202020204" pitchFamily="34" charset="0"/>
              </a:rPr>
              <a:t>                 Approve initiation of Phase 1 (Discovery &amp; Requirements Gathering)</a:t>
            </a:r>
            <a:br>
              <a:rPr kumimoji="0" lang="en-US" altLang="en-US" sz="1400" b="0" i="0" u="none" strike="noStrike" cap="none" normalizeH="0" baseline="0" dirty="0">
                <a:ln>
                  <a:noFill/>
                </a:ln>
                <a:effectLst/>
                <a:latin typeface="Arial" panose="020B0604020202020204" pitchFamily="34" charset="0"/>
              </a:rPr>
            </a:br>
            <a:r>
              <a:rPr kumimoji="0" lang="en-US" altLang="en-US" sz="1400" b="0" i="0" u="none" strike="noStrike" cap="none" normalizeH="0" baseline="0" dirty="0">
                <a:ln>
                  <a:noFill/>
                </a:ln>
                <a:effectLst/>
                <a:latin typeface="Arial" panose="020B0604020202020204" pitchFamily="34" charset="0"/>
              </a:rPr>
              <a:t>                 Nominate representatives for stakeholder working groups</a:t>
            </a:r>
            <a:br>
              <a:rPr kumimoji="0" lang="en-US" altLang="en-US" sz="1400" b="0" i="0" u="none" strike="noStrike" cap="none" normalizeH="0" baseline="0" dirty="0">
                <a:ln>
                  <a:noFill/>
                </a:ln>
                <a:effectLst/>
                <a:latin typeface="Arial" panose="020B0604020202020204" pitchFamily="34" charset="0"/>
              </a:rPr>
            </a:br>
            <a:r>
              <a:rPr kumimoji="0" lang="en-US" altLang="en-US" sz="1400" b="0" i="0" u="none" strike="noStrike" cap="none" normalizeH="0" baseline="0" dirty="0">
                <a:ln>
                  <a:noFill/>
                </a:ln>
                <a:effectLst/>
                <a:latin typeface="Arial" panose="020B0604020202020204" pitchFamily="34" charset="0"/>
              </a:rPr>
              <a:t>                 Embed Finance Business Partners in the champion network</a:t>
            </a:r>
            <a:br>
              <a:rPr kumimoji="0" lang="en-US" altLang="en-US" sz="1400" b="0" i="0" u="none" strike="noStrike" cap="none" normalizeH="0" baseline="0" dirty="0">
                <a:ln>
                  <a:noFill/>
                </a:ln>
                <a:effectLst/>
                <a:latin typeface="Arial" panose="020B0604020202020204" pitchFamily="34" charset="0"/>
              </a:rPr>
            </a:br>
            <a:r>
              <a:rPr kumimoji="0" lang="en-US" altLang="en-US" sz="1400" b="0" i="0" u="none" strike="noStrike" cap="none" normalizeH="0" baseline="0" dirty="0">
                <a:ln>
                  <a:noFill/>
                </a:ln>
                <a:effectLst/>
                <a:latin typeface="Arial" panose="020B0604020202020204" pitchFamily="34" charset="0"/>
              </a:rPr>
              <a:t>                 Support a phased rollout plan and feedback-driven iterations</a:t>
            </a:r>
          </a:p>
        </p:txBody>
      </p:sp>
      <p:pic>
        <p:nvPicPr>
          <p:cNvPr id="6" name="Picture 5" descr="People at the meeting desk">
            <a:extLst>
              <a:ext uri="{FF2B5EF4-FFF2-40B4-BE49-F238E27FC236}">
                <a16:creationId xmlns:a16="http://schemas.microsoft.com/office/drawing/2014/main" id="{5A5F94AC-A5B9-C6F5-3CDA-35EE9EAF087B}"/>
              </a:ext>
            </a:extLst>
          </p:cNvPr>
          <p:cNvPicPr>
            <a:picLocks noChangeAspect="1"/>
          </p:cNvPicPr>
          <p:nvPr/>
        </p:nvPicPr>
        <p:blipFill>
          <a:blip r:embed="rId3"/>
          <a:srcRect l="24946" r="34350" b="2"/>
          <a:stretch>
            <a:fillRect/>
          </a:stretch>
        </p:blipFill>
        <p:spPr>
          <a:xfrm>
            <a:off x="8218842" y="-1"/>
            <a:ext cx="3743662" cy="5572461"/>
          </a:xfrm>
          <a:prstGeom prst="rect">
            <a:avLst/>
          </a:prstGeom>
          <a:ln w="57150" cmpd="thinThick">
            <a:solidFill>
              <a:schemeClr val="bg1">
                <a:lumMod val="50000"/>
              </a:schemeClr>
            </a:solidFill>
            <a:miter lim="800000"/>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F5B498-AD27-3549-4EEA-F960DE1489D3}"/>
              </a:ext>
            </a:extLst>
          </p:cNvPr>
          <p:cNvSpPr>
            <a:spLocks noGrp="1"/>
          </p:cNvSpPr>
          <p:nvPr>
            <p:ph idx="1"/>
          </p:nvPr>
        </p:nvSpPr>
        <p:spPr>
          <a:xfrm>
            <a:off x="685800" y="2076423"/>
            <a:ext cx="6397157" cy="3288739"/>
          </a:xfrm>
        </p:spPr>
        <p:txBody>
          <a:bodyPr anchor="t">
            <a:normAutofit/>
          </a:bodyPr>
          <a:lstStyle/>
          <a:p>
            <a:endParaRPr lang="en-GB" dirty="0"/>
          </a:p>
          <a:p>
            <a:pPr marL="1225296" lvl="8" indent="0">
              <a:buNone/>
            </a:pPr>
            <a:endParaRPr lang="en-GB" dirty="0"/>
          </a:p>
          <a:p>
            <a:pPr marL="1225296" lvl="8" indent="0">
              <a:buNone/>
            </a:pPr>
            <a:endParaRPr lang="en-GB" dirty="0"/>
          </a:p>
          <a:p>
            <a:pPr marL="1225296" lvl="8" indent="0">
              <a:buNone/>
            </a:pPr>
            <a:endParaRPr lang="en-GB" dirty="0"/>
          </a:p>
          <a:p>
            <a:pPr marL="1225296" lvl="8" indent="0">
              <a:buNone/>
            </a:pPr>
            <a:r>
              <a:rPr lang="en-GB">
                <a:latin typeface="Arial" panose="020B0604020202020204" pitchFamily="34" charset="0"/>
                <a:cs typeface="Arial" panose="020B0604020202020204" pitchFamily="34" charset="0"/>
              </a:rPr>
              <a:t>Thank you </a:t>
            </a:r>
          </a:p>
        </p:txBody>
      </p:sp>
      <p:pic>
        <p:nvPicPr>
          <p:cNvPr id="4" name="Picture 3" descr="A black background with white text and icons&#10;&#10;AI-generated content may be incorrect.">
            <a:extLst>
              <a:ext uri="{FF2B5EF4-FFF2-40B4-BE49-F238E27FC236}">
                <a16:creationId xmlns:a16="http://schemas.microsoft.com/office/drawing/2014/main" id="{93126DC0-22D6-49DC-E27F-E3BF3B519A8B}"/>
              </a:ext>
            </a:extLst>
          </p:cNvPr>
          <p:cNvPicPr>
            <a:picLocks noChangeAspect="1"/>
          </p:cNvPicPr>
          <p:nvPr/>
        </p:nvPicPr>
        <p:blipFill>
          <a:blip r:embed="rId3"/>
          <a:stretch>
            <a:fillRect/>
          </a:stretch>
        </p:blipFill>
        <p:spPr>
          <a:xfrm>
            <a:off x="-1" y="-1"/>
            <a:ext cx="11984019" cy="5583219"/>
          </a:xfrm>
          <a:prstGeom prst="rect">
            <a:avLst/>
          </a:prstGeom>
          <a:ln w="57150" cmpd="thinThick">
            <a:solidFill>
              <a:schemeClr val="bg1">
                <a:lumMod val="50000"/>
              </a:schemeClr>
            </a:solidFill>
            <a:miter lim="800000"/>
          </a:ln>
        </p:spPr>
      </p:pic>
    </p:spTree>
    <p:extLst>
      <p:ext uri="{BB962C8B-B14F-4D97-AF65-F5344CB8AC3E}">
        <p14:creationId xmlns:p14="http://schemas.microsoft.com/office/powerpoint/2010/main" val="375175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C245E-9C67-032A-66C0-3441B1F15B2D}"/>
              </a:ext>
            </a:extLst>
          </p:cNvPr>
          <p:cNvSpPr>
            <a:spLocks noGrp="1"/>
          </p:cNvSpPr>
          <p:nvPr>
            <p:ph type="title"/>
          </p:nvPr>
        </p:nvSpPr>
        <p:spPr>
          <a:xfrm>
            <a:off x="206476" y="0"/>
            <a:ext cx="11857703" cy="1052052"/>
          </a:xfrm>
        </p:spPr>
        <p:txBody>
          <a:bodyPr>
            <a:normAutofit/>
          </a:bodyPr>
          <a:lstStyle/>
          <a:p>
            <a:r>
              <a:rPr lang="en-GB" sz="3200" dirty="0">
                <a:latin typeface="Arial" panose="020B0604020202020204" pitchFamily="34" charset="0"/>
                <a:cs typeface="Arial" panose="020B0604020202020204" pitchFamily="34" charset="0"/>
              </a:rPr>
              <a:t>					</a:t>
            </a:r>
            <a:r>
              <a:rPr lang="en-GB" sz="3200" cap="none" dirty="0">
                <a:latin typeface="Arial" panose="020B0604020202020204" pitchFamily="34" charset="0"/>
                <a:cs typeface="Arial" panose="020B0604020202020204" pitchFamily="34" charset="0"/>
              </a:rPr>
              <a:t>Introduction</a:t>
            </a:r>
            <a:endParaRPr lang="en-GB" sz="3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6339F89-04DC-73C7-4F86-54BBFAE1F7C0}"/>
              </a:ext>
            </a:extLst>
          </p:cNvPr>
          <p:cNvSpPr>
            <a:spLocks noGrp="1"/>
          </p:cNvSpPr>
          <p:nvPr>
            <p:ph idx="1"/>
          </p:nvPr>
        </p:nvSpPr>
        <p:spPr>
          <a:xfrm>
            <a:off x="127820" y="1052052"/>
            <a:ext cx="11946194" cy="5574890"/>
          </a:xfrm>
        </p:spPr>
        <p:txBody>
          <a:bodyPr>
            <a:normAutofit/>
          </a:bodyPr>
          <a:lstStyle/>
          <a:p>
            <a:pPr>
              <a:buFont typeface="Wingdings" panose="05000000000000000000" pitchFamily="2" charset="2"/>
              <a:buChar char="Ø"/>
            </a:pPr>
            <a:r>
              <a:rPr lang="en-GB" sz="1800" b="1" cap="none" dirty="0">
                <a:latin typeface="Arial" panose="020B0604020202020204" pitchFamily="34" charset="0"/>
                <a:cs typeface="Arial" panose="020B0604020202020204" pitchFamily="34" charset="0"/>
              </a:rPr>
              <a:t>Objective:</a:t>
            </a:r>
            <a:br>
              <a:rPr lang="en-GB" sz="1800" dirty="0">
                <a:latin typeface="Arial" panose="020B0604020202020204" pitchFamily="34" charset="0"/>
                <a:cs typeface="Arial" panose="020B0604020202020204" pitchFamily="34" charset="0"/>
              </a:rPr>
            </a:br>
            <a:r>
              <a:rPr lang="en-GB" sz="1800" cap="none" dirty="0">
                <a:latin typeface="Arial" panose="020B0604020202020204" pitchFamily="34" charset="0"/>
                <a:cs typeface="Arial" panose="020B0604020202020204" pitchFamily="34" charset="0"/>
              </a:rPr>
              <a:t>To enhance the HMLR Anaplan platform to support real-time, self-service financial forecasting, risk input, and variance analysis by budget managers while improving overall usability, accuracy, and integration with Oracle.</a:t>
            </a:r>
          </a:p>
          <a:p>
            <a:pPr>
              <a:buFont typeface="Wingdings" panose="05000000000000000000" pitchFamily="2" charset="2"/>
              <a:buChar char="Ø"/>
            </a:pPr>
            <a:r>
              <a:rPr lang="en-GB" sz="1800" b="1" cap="none" dirty="0">
                <a:latin typeface="Arial" panose="020B0604020202020204" pitchFamily="34" charset="0"/>
                <a:cs typeface="Arial" panose="020B0604020202020204" pitchFamily="34" charset="0"/>
              </a:rPr>
              <a:t>Business need:</a:t>
            </a:r>
            <a:br>
              <a:rPr lang="en-GB" sz="1800" dirty="0">
                <a:latin typeface="Arial" panose="020B0604020202020204" pitchFamily="34" charset="0"/>
                <a:cs typeface="Arial" panose="020B0604020202020204" pitchFamily="34" charset="0"/>
              </a:rPr>
            </a:br>
            <a:r>
              <a:rPr lang="en-GB" sz="1800" cap="none" dirty="0">
                <a:latin typeface="Arial" panose="020B0604020202020204" pitchFamily="34" charset="0"/>
                <a:cs typeface="Arial" panose="020B0604020202020204" pitchFamily="34" charset="0"/>
              </a:rPr>
              <a:t>Budget managers require fast, accurate access to financial data to update forecasts, assess financial risks, and support decision-making. The current system has limited flexibility for user input and dependency on manual processes, which hinders responsiveness.</a:t>
            </a:r>
            <a:endParaRPr lang="en-GB" sz="18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GB" sz="1800" b="1" cap="none" dirty="0">
                <a:latin typeface="Arial" panose="020B0604020202020204" pitchFamily="34" charset="0"/>
                <a:cs typeface="Arial" panose="020B0604020202020204" pitchFamily="34" charset="0"/>
              </a:rPr>
              <a:t>Solution scope:</a:t>
            </a:r>
            <a:br>
              <a:rPr lang="en-GB" sz="1800" dirty="0">
                <a:latin typeface="Arial" panose="020B0604020202020204" pitchFamily="34" charset="0"/>
                <a:cs typeface="Arial" panose="020B0604020202020204" pitchFamily="34" charset="0"/>
              </a:rPr>
            </a:br>
            <a:r>
              <a:rPr lang="en-GB" sz="1800" cap="none" dirty="0">
                <a:latin typeface="Arial" panose="020B0604020202020204" pitchFamily="34" charset="0"/>
                <a:cs typeface="Arial" panose="020B0604020202020204" pitchFamily="34" charset="0"/>
              </a:rPr>
              <a:t>This enhancement will streamline data entry, automate Oracle integration, and improve dashboard interactivity. It will empower users to input their forecasts, financial risks, and variance commentary while enabling finance business partners to provide proactive support through enhanced visibility.</a:t>
            </a:r>
          </a:p>
          <a:p>
            <a:endParaRPr lang="en-GB" dirty="0"/>
          </a:p>
        </p:txBody>
      </p:sp>
    </p:spTree>
    <p:extLst>
      <p:ext uri="{BB962C8B-B14F-4D97-AF65-F5344CB8AC3E}">
        <p14:creationId xmlns:p14="http://schemas.microsoft.com/office/powerpoint/2010/main" val="4286777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A7B3F-AE2E-6EB5-6167-41329D8096C2}"/>
              </a:ext>
            </a:extLst>
          </p:cNvPr>
          <p:cNvSpPr>
            <a:spLocks noGrp="1"/>
          </p:cNvSpPr>
          <p:nvPr>
            <p:ph type="title"/>
          </p:nvPr>
        </p:nvSpPr>
        <p:spPr>
          <a:xfrm>
            <a:off x="685801" y="206478"/>
            <a:ext cx="6397155" cy="1179870"/>
          </a:xfrm>
        </p:spPr>
        <p:txBody>
          <a:bodyPr>
            <a:normAutofit/>
          </a:bodyPr>
          <a:lstStyle/>
          <a:p>
            <a:r>
              <a:rPr lang="en-GB" sz="3200" cap="none" dirty="0">
                <a:latin typeface="Arial" panose="020B0604020202020204" pitchFamily="34" charset="0"/>
                <a:cs typeface="Arial" panose="020B0604020202020204" pitchFamily="34" charset="0"/>
              </a:rPr>
              <a:t>Overview: Anaplan Enhancement Strategy</a:t>
            </a:r>
          </a:p>
        </p:txBody>
      </p:sp>
      <p:sp>
        <p:nvSpPr>
          <p:cNvPr id="4" name="Rectangle 1">
            <a:extLst>
              <a:ext uri="{FF2B5EF4-FFF2-40B4-BE49-F238E27FC236}">
                <a16:creationId xmlns:a16="http://schemas.microsoft.com/office/drawing/2014/main" id="{96B7C370-BC8A-70F5-B973-F464C6022B78}"/>
              </a:ext>
            </a:extLst>
          </p:cNvPr>
          <p:cNvSpPr>
            <a:spLocks noGrp="1" noChangeArrowheads="1"/>
          </p:cNvSpPr>
          <p:nvPr>
            <p:ph idx="1"/>
          </p:nvPr>
        </p:nvSpPr>
        <p:spPr bwMode="auto">
          <a:xfrm>
            <a:off x="685800" y="1288027"/>
            <a:ext cx="6397157" cy="407713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Autofit/>
          </a:bodyPr>
          <a:lstStyle/>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800" i="0" u="none" strike="noStrike" cap="none" normalizeH="0" baseline="0" dirty="0">
                <a:ln>
                  <a:noFill/>
                </a:ln>
                <a:effectLst/>
                <a:latin typeface="Arial" panose="020B0604020202020204" pitchFamily="34" charset="0"/>
              </a:rPr>
              <a:t>Streamlined financial data flow and variance processing through integrated Oracle-Anaplan pipelines</a:t>
            </a:r>
          </a:p>
          <a:p>
            <a:pPr marL="0" marR="0" lvl="0" indent="0" defTabSz="914400" rtl="0" eaLnBrk="0" fontAlgn="base" latinLnBrk="0" hangingPunct="0">
              <a:lnSpc>
                <a:spcPct val="110000"/>
              </a:lnSpc>
              <a:spcBef>
                <a:spcPct val="0"/>
              </a:spcBef>
              <a:spcAft>
                <a:spcPts val="600"/>
              </a:spcAft>
              <a:buClrTx/>
              <a:buSzTx/>
              <a:buNone/>
              <a:tabLst/>
            </a:pPr>
            <a:endParaRPr kumimoji="0" lang="en-US" altLang="en-US" sz="180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800" i="0" u="none" strike="noStrike" cap="none" normalizeH="0" baseline="0" dirty="0">
                <a:ln>
                  <a:noFill/>
                </a:ln>
                <a:effectLst/>
                <a:latin typeface="Arial" panose="020B0604020202020204" pitchFamily="34" charset="0"/>
              </a:rPr>
              <a:t>Unified forecasting and risk input workflows managed by Budget Managers and supported by Finance Business Partners</a:t>
            </a:r>
          </a:p>
          <a:p>
            <a:pPr marL="0" marR="0" lvl="0" indent="0" defTabSz="914400" rtl="0" eaLnBrk="0" fontAlgn="base" latinLnBrk="0" hangingPunct="0">
              <a:lnSpc>
                <a:spcPct val="110000"/>
              </a:lnSpc>
              <a:spcBef>
                <a:spcPct val="0"/>
              </a:spcBef>
              <a:spcAft>
                <a:spcPts val="600"/>
              </a:spcAft>
              <a:buClrTx/>
              <a:buSzTx/>
              <a:buNone/>
              <a:tabLst/>
            </a:pPr>
            <a:endParaRPr kumimoji="0" lang="en-US" altLang="en-US" sz="180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800" i="0" u="none" strike="noStrike" cap="none" normalizeH="0" baseline="0" dirty="0">
                <a:ln>
                  <a:noFill/>
                </a:ln>
                <a:effectLst/>
                <a:latin typeface="Arial" panose="020B0604020202020204" pitchFamily="34" charset="0"/>
              </a:rPr>
              <a:t>Secure and governed planning environment leveraging Anaplan’s role-based access and audit controls</a:t>
            </a:r>
          </a:p>
          <a:p>
            <a:pPr marL="0" marR="0" lvl="0" indent="0" defTabSz="914400" rtl="0" eaLnBrk="0" fontAlgn="base" latinLnBrk="0" hangingPunct="0">
              <a:lnSpc>
                <a:spcPct val="110000"/>
              </a:lnSpc>
              <a:spcBef>
                <a:spcPct val="0"/>
              </a:spcBef>
              <a:spcAft>
                <a:spcPts val="600"/>
              </a:spcAft>
              <a:buClrTx/>
              <a:buSzTx/>
              <a:buNone/>
              <a:tabLst/>
            </a:pPr>
            <a:endParaRPr kumimoji="0" lang="en-US" altLang="en-US" sz="180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800" i="0" u="none" strike="noStrike" cap="none" normalizeH="0" baseline="0" dirty="0">
                <a:ln>
                  <a:noFill/>
                </a:ln>
                <a:effectLst/>
                <a:latin typeface="Arial" panose="020B0604020202020204" pitchFamily="34" charset="0"/>
              </a:rPr>
              <a:t>Seamless integration of forecasting, variance analysis, and self-service dashboards into day-to-day operations</a:t>
            </a:r>
          </a:p>
        </p:txBody>
      </p:sp>
      <p:pic>
        <p:nvPicPr>
          <p:cNvPr id="1027" name="Picture 3" descr="Anaplan Cloud Financial Planning Platform | Polestar Analytics">
            <a:extLst>
              <a:ext uri="{FF2B5EF4-FFF2-40B4-BE49-F238E27FC236}">
                <a16:creationId xmlns:a16="http://schemas.microsoft.com/office/drawing/2014/main" id="{F51B5DAF-AB95-71AC-9CCD-A5C2E920BFB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68124" y="442452"/>
            <a:ext cx="4132263" cy="4294707"/>
          </a:xfrm>
          <a:prstGeom prst="rect">
            <a:avLst/>
          </a:prstGeom>
          <a:noFill/>
          <a:ln w="57150" cmpd="thinThick">
            <a:solidFill>
              <a:schemeClr val="bg1">
                <a:lumMod val="50000"/>
              </a:schemeClr>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51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38E665F-010A-4CF3-9B64-5888D0D74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983FD-631B-612A-6CA0-AE31F73A0E08}"/>
              </a:ext>
            </a:extLst>
          </p:cNvPr>
          <p:cNvSpPr>
            <a:spLocks noGrp="1"/>
          </p:cNvSpPr>
          <p:nvPr>
            <p:ph type="title"/>
          </p:nvPr>
        </p:nvSpPr>
        <p:spPr>
          <a:xfrm>
            <a:off x="685800" y="685800"/>
            <a:ext cx="10792837" cy="1151965"/>
          </a:xfrm>
        </p:spPr>
        <p:txBody>
          <a:bodyPr>
            <a:normAutofit/>
          </a:bodyPr>
          <a:lstStyle/>
          <a:p>
            <a:r>
              <a:rPr lang="en-GB" sz="3200" cap="none" dirty="0">
                <a:latin typeface="Arial" panose="020B0604020202020204" pitchFamily="34" charset="0"/>
                <a:cs typeface="Arial" panose="020B0604020202020204" pitchFamily="34" charset="0"/>
              </a:rPr>
              <a:t>User-centric discovery &amp; pain point analysis</a:t>
            </a:r>
          </a:p>
        </p:txBody>
      </p:sp>
      <p:graphicFrame>
        <p:nvGraphicFramePr>
          <p:cNvPr id="6" name="Rectangle 1">
            <a:extLst>
              <a:ext uri="{FF2B5EF4-FFF2-40B4-BE49-F238E27FC236}">
                <a16:creationId xmlns:a16="http://schemas.microsoft.com/office/drawing/2014/main" id="{C236891D-D2EC-4657-94F9-B94316AE5FA1}"/>
              </a:ext>
            </a:extLst>
          </p:cNvPr>
          <p:cNvGraphicFramePr>
            <a:graphicFrameLocks noGrp="1"/>
          </p:cNvGraphicFramePr>
          <p:nvPr>
            <p:ph idx="1"/>
            <p:extLst>
              <p:ext uri="{D42A27DB-BD31-4B8C-83A1-F6EECF244321}">
                <p14:modId xmlns:p14="http://schemas.microsoft.com/office/powerpoint/2010/main" val="520669174"/>
              </p:ext>
            </p:extLst>
          </p:nvPr>
        </p:nvGraphicFramePr>
        <p:xfrm>
          <a:off x="685800" y="2063750"/>
          <a:ext cx="10793413" cy="3908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7868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D7ABC-106E-171D-12C4-281870B73A08}"/>
              </a:ext>
            </a:extLst>
          </p:cNvPr>
          <p:cNvSpPr>
            <a:spLocks noGrp="1"/>
          </p:cNvSpPr>
          <p:nvPr>
            <p:ph type="title"/>
          </p:nvPr>
        </p:nvSpPr>
        <p:spPr>
          <a:xfrm>
            <a:off x="176981" y="737418"/>
            <a:ext cx="5919019" cy="1167581"/>
          </a:xfrm>
        </p:spPr>
        <p:txBody>
          <a:bodyPr>
            <a:normAutofit fontScale="90000"/>
          </a:bodyPr>
          <a:lstStyle/>
          <a:p>
            <a:r>
              <a:rPr lang="en-GB" sz="3600" b="1" cap="none">
                <a:solidFill>
                  <a:schemeClr val="tx1"/>
                </a:solidFill>
                <a:latin typeface="Arial" panose="020B0604020202020204" pitchFamily="34" charset="0"/>
                <a:cs typeface="Arial" panose="020B0604020202020204" pitchFamily="34" charset="0"/>
              </a:rPr>
              <a:t>Implementation phases</a:t>
            </a:r>
            <a:br>
              <a:rPr lang="en-GB">
                <a:solidFill>
                  <a:schemeClr val="bg1"/>
                </a:solidFill>
              </a:rPr>
            </a:br>
            <a:endParaRPr lang="en-GB" dirty="0">
              <a:solidFill>
                <a:schemeClr val="bg1"/>
              </a:solidFill>
            </a:endParaRPr>
          </a:p>
        </p:txBody>
      </p:sp>
      <p:graphicFrame>
        <p:nvGraphicFramePr>
          <p:cNvPr id="30" name="Content Placeholder 2">
            <a:extLst>
              <a:ext uri="{FF2B5EF4-FFF2-40B4-BE49-F238E27FC236}">
                <a16:creationId xmlns:a16="http://schemas.microsoft.com/office/drawing/2014/main" id="{B476DBD2-36D7-0965-8DD4-D440AD0D07B3}"/>
              </a:ext>
            </a:extLst>
          </p:cNvPr>
          <p:cNvGraphicFramePr>
            <a:graphicFrameLocks noGrp="1"/>
          </p:cNvGraphicFramePr>
          <p:nvPr>
            <p:ph idx="1"/>
            <p:extLst>
              <p:ext uri="{D42A27DB-BD31-4B8C-83A1-F6EECF244321}">
                <p14:modId xmlns:p14="http://schemas.microsoft.com/office/powerpoint/2010/main" val="1982140722"/>
              </p:ext>
            </p:extLst>
          </p:nvPr>
        </p:nvGraphicFramePr>
        <p:xfrm>
          <a:off x="176981" y="1327355"/>
          <a:ext cx="11838037" cy="52995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2988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a:extLst>
            <a:ext uri="{FF2B5EF4-FFF2-40B4-BE49-F238E27FC236}">
              <a16:creationId xmlns:a16="http://schemas.microsoft.com/office/drawing/2014/main" id="{86EB6448-D94C-FDC6-5254-9A507C42EE39}"/>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492A138-EC4F-4F03-B497-EBDF2443F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F547DA-272D-57B5-7F5B-8883AE1E3383}"/>
              </a:ext>
            </a:extLst>
          </p:cNvPr>
          <p:cNvSpPr>
            <a:spLocks noGrp="1"/>
          </p:cNvSpPr>
          <p:nvPr>
            <p:ph type="title"/>
          </p:nvPr>
        </p:nvSpPr>
        <p:spPr>
          <a:xfrm>
            <a:off x="685800" y="68826"/>
            <a:ext cx="10792837" cy="1209368"/>
          </a:xfrm>
        </p:spPr>
        <p:txBody>
          <a:bodyPr>
            <a:normAutofit/>
          </a:bodyPr>
          <a:lstStyle/>
          <a:p>
            <a:r>
              <a:rPr lang="en-GB" sz="3200" cap="none" dirty="0">
                <a:latin typeface="Arial" panose="020B0604020202020204" pitchFamily="34" charset="0"/>
                <a:cs typeface="Arial" panose="020B0604020202020204" pitchFamily="34" charset="0"/>
              </a:rPr>
              <a:t>             Technical development approach</a:t>
            </a:r>
          </a:p>
        </p:txBody>
      </p:sp>
      <p:pic>
        <p:nvPicPr>
          <p:cNvPr id="5" name="Picture 4" descr="A diagram of a company's process&#10;&#10;AI-generated content may be incorrect.">
            <a:extLst>
              <a:ext uri="{FF2B5EF4-FFF2-40B4-BE49-F238E27FC236}">
                <a16:creationId xmlns:a16="http://schemas.microsoft.com/office/drawing/2014/main" id="{5D0F0ADB-5B94-C431-4E05-5854B24677C3}"/>
              </a:ext>
            </a:extLst>
          </p:cNvPr>
          <p:cNvPicPr>
            <a:picLocks noChangeAspect="1"/>
          </p:cNvPicPr>
          <p:nvPr/>
        </p:nvPicPr>
        <p:blipFill>
          <a:blip r:embed="rId3"/>
          <a:stretch>
            <a:fillRect/>
          </a:stretch>
        </p:blipFill>
        <p:spPr>
          <a:xfrm>
            <a:off x="6492240" y="1700981"/>
            <a:ext cx="5672197" cy="5014451"/>
          </a:xfrm>
          <a:prstGeom prst="rect">
            <a:avLst/>
          </a:prstGeom>
        </p:spPr>
      </p:pic>
      <p:sp>
        <p:nvSpPr>
          <p:cNvPr id="6" name="Rectangle 1">
            <a:extLst>
              <a:ext uri="{FF2B5EF4-FFF2-40B4-BE49-F238E27FC236}">
                <a16:creationId xmlns:a16="http://schemas.microsoft.com/office/drawing/2014/main" id="{FEE5650A-37F7-1CF3-8CBC-D0EA86DDA269}"/>
              </a:ext>
            </a:extLst>
          </p:cNvPr>
          <p:cNvSpPr>
            <a:spLocks noGrp="1" noChangeArrowheads="1"/>
          </p:cNvSpPr>
          <p:nvPr>
            <p:ph idx="1"/>
          </p:nvPr>
        </p:nvSpPr>
        <p:spPr bwMode="auto">
          <a:xfrm>
            <a:off x="26988" y="1628420"/>
            <a:ext cx="6275490"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Agile Sprint Delivery</a:t>
            </a:r>
            <a:r>
              <a:rPr kumimoji="0" lang="en-US" altLang="en-US" sz="1800" b="0" i="0" u="none" strike="noStrike" cap="none" normalizeH="0" baseline="0" dirty="0">
                <a:ln>
                  <a:noFill/>
                </a:ln>
                <a:solidFill>
                  <a:schemeClr val="tx1"/>
                </a:solidFill>
                <a:effectLst/>
                <a:latin typeface="Arial" panose="020B0604020202020204" pitchFamily="34" charset="0"/>
              </a:rPr>
              <a:t> – Fast, iterative development with ongoing feedback</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Oracle Integration</a:t>
            </a:r>
            <a:r>
              <a:rPr kumimoji="0" lang="en-US" altLang="en-US" sz="1800" b="0" i="0" u="none" strike="noStrike" cap="none" normalizeH="0" baseline="0" dirty="0">
                <a:ln>
                  <a:noFill/>
                </a:ln>
                <a:solidFill>
                  <a:schemeClr val="tx1"/>
                </a:solidFill>
                <a:effectLst/>
                <a:latin typeface="Arial" panose="020B0604020202020204" pitchFamily="34" charset="0"/>
              </a:rPr>
              <a:t> – Reliable daily actuals flow into Anaplan</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Modular Anaplan Design</a:t>
            </a:r>
            <a:r>
              <a:rPr kumimoji="0" lang="en-US" altLang="en-US" sz="1800" b="0" i="0" u="none" strike="noStrike" cap="none" normalizeH="0" baseline="0" dirty="0">
                <a:ln>
                  <a:noFill/>
                </a:ln>
                <a:solidFill>
                  <a:schemeClr val="tx1"/>
                </a:solidFill>
                <a:effectLst/>
                <a:latin typeface="Arial" panose="020B0604020202020204" pitchFamily="34" charset="0"/>
              </a:rPr>
              <a:t> – Forecasts, risks, and variances as flexible components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Data Quality Controls</a:t>
            </a:r>
            <a:r>
              <a:rPr kumimoji="0" lang="en-US" altLang="en-US" sz="1800" b="0" i="0" u="none" strike="noStrike" cap="none" normalizeH="0" baseline="0" dirty="0">
                <a:ln>
                  <a:noFill/>
                </a:ln>
                <a:solidFill>
                  <a:schemeClr val="tx1"/>
                </a:solidFill>
                <a:effectLst/>
                <a:latin typeface="Arial" panose="020B0604020202020204" pitchFamily="34" charset="0"/>
              </a:rPr>
              <a:t> – Validation rules ensure accuracy and auditability</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Simplified UI</a:t>
            </a:r>
            <a:r>
              <a:rPr kumimoji="0" lang="en-US" altLang="en-US" sz="1800" b="0" i="0" u="none" strike="noStrike" cap="none" normalizeH="0" baseline="0" dirty="0">
                <a:ln>
                  <a:noFill/>
                </a:ln>
                <a:solidFill>
                  <a:schemeClr val="tx1"/>
                </a:solidFill>
                <a:effectLst/>
                <a:latin typeface="Arial" panose="020B0604020202020204" pitchFamily="34" charset="0"/>
              </a:rPr>
              <a:t> – Clean forms and guided user flows for self-service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Scalable Automation</a:t>
            </a:r>
            <a:r>
              <a:rPr kumimoji="0" lang="en-US" altLang="en-US" sz="1800" b="0" i="0" u="none" strike="noStrike" cap="none" normalizeH="0" baseline="0" dirty="0">
                <a:ln>
                  <a:noFill/>
                </a:ln>
                <a:solidFill>
                  <a:schemeClr val="tx1"/>
                </a:solidFill>
                <a:effectLst/>
                <a:latin typeface="Arial" panose="020B0604020202020204" pitchFamily="34" charset="0"/>
              </a:rPr>
              <a:t> – Low-maintenance, high-efficiency model builds</a:t>
            </a:r>
          </a:p>
        </p:txBody>
      </p:sp>
    </p:spTree>
    <p:extLst>
      <p:ext uri="{BB962C8B-B14F-4D97-AF65-F5344CB8AC3E}">
        <p14:creationId xmlns:p14="http://schemas.microsoft.com/office/powerpoint/2010/main" val="17555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CC060-2CB7-5277-5951-0A2F0E6A1570}"/>
              </a:ext>
            </a:extLst>
          </p:cNvPr>
          <p:cNvSpPr>
            <a:spLocks noGrp="1"/>
          </p:cNvSpPr>
          <p:nvPr>
            <p:ph type="title"/>
          </p:nvPr>
        </p:nvSpPr>
        <p:spPr>
          <a:xfrm>
            <a:off x="687389" y="137652"/>
            <a:ext cx="10817224" cy="1160206"/>
          </a:xfrm>
        </p:spPr>
        <p:txBody>
          <a:bodyPr>
            <a:normAutofit/>
          </a:bodyPr>
          <a:lstStyle/>
          <a:p>
            <a:r>
              <a:rPr lang="en-GB" sz="3200" cap="none" dirty="0">
                <a:latin typeface="Arial" panose="020B0604020202020204" pitchFamily="34" charset="0"/>
                <a:cs typeface="Arial" panose="020B0604020202020204" pitchFamily="34" charset="0"/>
              </a:rPr>
              <a:t>			Self-serve empowerment</a:t>
            </a:r>
          </a:p>
        </p:txBody>
      </p:sp>
      <p:sp>
        <p:nvSpPr>
          <p:cNvPr id="3" name="Content Placeholder 2">
            <a:extLst>
              <a:ext uri="{FF2B5EF4-FFF2-40B4-BE49-F238E27FC236}">
                <a16:creationId xmlns:a16="http://schemas.microsoft.com/office/drawing/2014/main" id="{2C5DC123-8EB6-AEE7-7ACE-660A2BE82888}"/>
              </a:ext>
            </a:extLst>
          </p:cNvPr>
          <p:cNvSpPr>
            <a:spLocks noGrp="1"/>
          </p:cNvSpPr>
          <p:nvPr>
            <p:ph idx="1"/>
          </p:nvPr>
        </p:nvSpPr>
        <p:spPr>
          <a:xfrm>
            <a:off x="137653" y="943898"/>
            <a:ext cx="11857702" cy="5776450"/>
          </a:xfrm>
        </p:spPr>
        <p:txBody>
          <a:bodyPr>
            <a:normAutofit/>
          </a:bodyPr>
          <a:lstStyle/>
          <a:p>
            <a:pPr>
              <a:buFont typeface="Wingdings" panose="05000000000000000000" pitchFamily="2" charset="2"/>
              <a:buChar char="Ø"/>
            </a:pPr>
            <a:r>
              <a:rPr lang="en-GB" sz="1800" b="1" cap="none" dirty="0">
                <a:latin typeface="Arial" panose="020B0604020202020204" pitchFamily="34" charset="0"/>
                <a:cs typeface="Arial" panose="020B0604020202020204" pitchFamily="34" charset="0"/>
              </a:rPr>
              <a:t>Simple forecast input</a:t>
            </a:r>
            <a:r>
              <a:rPr lang="en-GB" sz="1800" cap="none" dirty="0">
                <a:latin typeface="Arial" panose="020B0604020202020204" pitchFamily="34" charset="0"/>
                <a:cs typeface="Arial" panose="020B0604020202020204" pitchFamily="34" charset="0"/>
              </a:rPr>
              <a:t> – Easy forms for budget updates</a:t>
            </a:r>
          </a:p>
          <a:p>
            <a:pPr>
              <a:buFont typeface="Wingdings" panose="05000000000000000000" pitchFamily="2" charset="2"/>
              <a:buChar char="Ø"/>
            </a:pPr>
            <a:endParaRPr lang="en-GB" sz="1800" cap="none" dirty="0">
              <a:latin typeface="Arial" panose="020B0604020202020204" pitchFamily="34" charset="0"/>
              <a:cs typeface="Arial" panose="020B0604020202020204" pitchFamily="34" charset="0"/>
            </a:endParaRPr>
          </a:p>
          <a:p>
            <a:pPr>
              <a:buFont typeface="Wingdings" panose="05000000000000000000" pitchFamily="2" charset="2"/>
              <a:buChar char="Ø"/>
            </a:pPr>
            <a:r>
              <a:rPr lang="en-GB" sz="1800" b="1" cap="none" dirty="0">
                <a:latin typeface="Arial" panose="020B0604020202020204" pitchFamily="34" charset="0"/>
                <a:cs typeface="Arial" panose="020B0604020202020204" pitchFamily="34" charset="0"/>
              </a:rPr>
              <a:t>Structured risk tagging</a:t>
            </a:r>
            <a:r>
              <a:rPr lang="en-GB" sz="1800" cap="none" dirty="0">
                <a:latin typeface="Arial" panose="020B0604020202020204" pitchFamily="34" charset="0"/>
                <a:cs typeface="Arial" panose="020B0604020202020204" pitchFamily="34" charset="0"/>
              </a:rPr>
              <a:t> – Predefined risk categories</a:t>
            </a:r>
          </a:p>
          <a:p>
            <a:pPr>
              <a:buFont typeface="Wingdings" panose="05000000000000000000" pitchFamily="2" charset="2"/>
              <a:buChar char="Ø"/>
            </a:pPr>
            <a:endParaRPr lang="en-GB" sz="1800" cap="none" dirty="0">
              <a:latin typeface="Arial" panose="020B0604020202020204" pitchFamily="34" charset="0"/>
              <a:cs typeface="Arial" panose="020B0604020202020204" pitchFamily="34" charset="0"/>
            </a:endParaRPr>
          </a:p>
          <a:p>
            <a:pPr>
              <a:buFont typeface="Wingdings" panose="05000000000000000000" pitchFamily="2" charset="2"/>
              <a:buChar char="Ø"/>
            </a:pPr>
            <a:r>
              <a:rPr lang="en-GB" sz="1800" b="1" cap="none" dirty="0">
                <a:latin typeface="Arial" panose="020B0604020202020204" pitchFamily="34" charset="0"/>
                <a:cs typeface="Arial" panose="020B0604020202020204" pitchFamily="34" charset="0"/>
              </a:rPr>
              <a:t>In-dashboard variance commentary</a:t>
            </a:r>
            <a:r>
              <a:rPr lang="en-GB" sz="1800" cap="none" dirty="0">
                <a:latin typeface="Arial" panose="020B0604020202020204" pitchFamily="34" charset="0"/>
                <a:cs typeface="Arial" panose="020B0604020202020204" pitchFamily="34" charset="0"/>
              </a:rPr>
              <a:t> – Add notes where variances occur</a:t>
            </a:r>
          </a:p>
          <a:p>
            <a:pPr>
              <a:buFont typeface="Wingdings" panose="05000000000000000000" pitchFamily="2" charset="2"/>
              <a:buChar char="Ø"/>
            </a:pPr>
            <a:endParaRPr lang="en-GB" sz="1800" cap="none" dirty="0">
              <a:latin typeface="Arial" panose="020B0604020202020204" pitchFamily="34" charset="0"/>
              <a:cs typeface="Arial" panose="020B0604020202020204" pitchFamily="34" charset="0"/>
            </a:endParaRPr>
          </a:p>
          <a:p>
            <a:pPr>
              <a:buFont typeface="Wingdings" panose="05000000000000000000" pitchFamily="2" charset="2"/>
              <a:buChar char="Ø"/>
            </a:pPr>
            <a:r>
              <a:rPr lang="en-GB" sz="1800" b="1" cap="none" dirty="0">
                <a:latin typeface="Arial" panose="020B0604020202020204" pitchFamily="34" charset="0"/>
                <a:cs typeface="Arial" panose="020B0604020202020204" pitchFamily="34" charset="0"/>
              </a:rPr>
              <a:t>Real-time validation</a:t>
            </a:r>
            <a:r>
              <a:rPr lang="en-GB" sz="1800" cap="none" dirty="0">
                <a:latin typeface="Arial" panose="020B0604020202020204" pitchFamily="34" charset="0"/>
                <a:cs typeface="Arial" panose="020B0604020202020204" pitchFamily="34" charset="0"/>
              </a:rPr>
              <a:t> – Auto-checks for accuracy and completeness</a:t>
            </a:r>
          </a:p>
          <a:p>
            <a:pPr>
              <a:buFont typeface="Wingdings" panose="05000000000000000000" pitchFamily="2" charset="2"/>
              <a:buChar char="Ø"/>
            </a:pPr>
            <a:endParaRPr lang="en-GB" sz="1800" cap="none" dirty="0">
              <a:latin typeface="Arial" panose="020B0604020202020204" pitchFamily="34" charset="0"/>
              <a:cs typeface="Arial" panose="020B0604020202020204" pitchFamily="34" charset="0"/>
            </a:endParaRPr>
          </a:p>
          <a:p>
            <a:pPr>
              <a:buFont typeface="Wingdings" panose="05000000000000000000" pitchFamily="2" charset="2"/>
              <a:buChar char="Ø"/>
            </a:pPr>
            <a:r>
              <a:rPr lang="en-GB" sz="1800" b="1" cap="none" dirty="0">
                <a:latin typeface="Arial" panose="020B0604020202020204" pitchFamily="34" charset="0"/>
                <a:cs typeface="Arial" panose="020B0604020202020204" pitchFamily="34" charset="0"/>
              </a:rPr>
              <a:t>Guided user interface</a:t>
            </a:r>
            <a:r>
              <a:rPr lang="en-GB" sz="1800" cap="none" dirty="0">
                <a:latin typeface="Arial" panose="020B0604020202020204" pitchFamily="34" charset="0"/>
                <a:cs typeface="Arial" panose="020B0604020202020204" pitchFamily="34" charset="0"/>
              </a:rPr>
              <a:t> – Tooltips, hints, and progress bars</a:t>
            </a:r>
          </a:p>
          <a:p>
            <a:pPr>
              <a:buFont typeface="Wingdings" panose="05000000000000000000" pitchFamily="2" charset="2"/>
              <a:buChar char="Ø"/>
            </a:pPr>
            <a:endParaRPr lang="en-GB" sz="1800" cap="none" dirty="0">
              <a:latin typeface="Arial" panose="020B0604020202020204" pitchFamily="34" charset="0"/>
              <a:cs typeface="Arial" panose="020B0604020202020204" pitchFamily="34" charset="0"/>
            </a:endParaRPr>
          </a:p>
          <a:p>
            <a:pPr>
              <a:buFont typeface="Wingdings" panose="05000000000000000000" pitchFamily="2" charset="2"/>
              <a:buChar char="Ø"/>
            </a:pPr>
            <a:r>
              <a:rPr lang="en-GB" sz="1800" b="1" cap="none" dirty="0">
                <a:latin typeface="Arial" panose="020B0604020202020204" pitchFamily="34" charset="0"/>
                <a:cs typeface="Arial" panose="020B0604020202020204" pitchFamily="34" charset="0"/>
              </a:rPr>
              <a:t>Audit &amp; revision logs</a:t>
            </a:r>
            <a:r>
              <a:rPr lang="en-GB" sz="1800" cap="none" dirty="0">
                <a:latin typeface="Arial" panose="020B0604020202020204" pitchFamily="34" charset="0"/>
                <a:cs typeface="Arial" panose="020B0604020202020204" pitchFamily="34" charset="0"/>
              </a:rPr>
              <a:t> – Track who changed what and when</a:t>
            </a:r>
          </a:p>
          <a:p>
            <a:endParaRPr lang="en-GB" dirty="0"/>
          </a:p>
        </p:txBody>
      </p:sp>
    </p:spTree>
    <p:extLst>
      <p:ext uri="{BB962C8B-B14F-4D97-AF65-F5344CB8AC3E}">
        <p14:creationId xmlns:p14="http://schemas.microsoft.com/office/powerpoint/2010/main" val="4151881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1008C-B217-B5CA-91F2-AF7FDC2AA9CF}"/>
              </a:ext>
            </a:extLst>
          </p:cNvPr>
          <p:cNvSpPr>
            <a:spLocks noGrp="1"/>
          </p:cNvSpPr>
          <p:nvPr>
            <p:ph type="title"/>
          </p:nvPr>
        </p:nvSpPr>
        <p:spPr>
          <a:xfrm>
            <a:off x="648929" y="235974"/>
            <a:ext cx="10855683" cy="398727"/>
          </a:xfrm>
        </p:spPr>
        <p:txBody>
          <a:bodyPr>
            <a:normAutofit fontScale="90000"/>
          </a:bodyPr>
          <a:lstStyle/>
          <a:p>
            <a:r>
              <a:rPr lang="en-GB" sz="3200" cap="none" dirty="0">
                <a:latin typeface="Arial" panose="020B0604020202020204" pitchFamily="34" charset="0"/>
                <a:cs typeface="Arial" panose="020B0604020202020204" pitchFamily="34" charset="0"/>
              </a:rPr>
              <a:t>		Training and support strategy</a:t>
            </a:r>
          </a:p>
        </p:txBody>
      </p:sp>
      <p:sp>
        <p:nvSpPr>
          <p:cNvPr id="4" name="Rectangle 1">
            <a:extLst>
              <a:ext uri="{FF2B5EF4-FFF2-40B4-BE49-F238E27FC236}">
                <a16:creationId xmlns:a16="http://schemas.microsoft.com/office/drawing/2014/main" id="{A326E552-F83A-D30C-8C70-F27A4AB72443}"/>
              </a:ext>
            </a:extLst>
          </p:cNvPr>
          <p:cNvSpPr>
            <a:spLocks noGrp="1" noChangeArrowheads="1"/>
          </p:cNvSpPr>
          <p:nvPr>
            <p:ph idx="1"/>
          </p:nvPr>
        </p:nvSpPr>
        <p:spPr bwMode="auto">
          <a:xfrm>
            <a:off x="86061" y="477438"/>
            <a:ext cx="8309591"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Role-Based Training Programmes: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Tailored sessions for Budget Managers, Finance BPs, and IT Support covering their respective user journeys.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Blended Learning Materials: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Include step-by-step guides, interactive videos, quick reference cards, and tooltips embedded within Anaplan.</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Train-the-Trainer Model:</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Equip Finance Business Partners as local champions to guide and coach end-users within their teams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Phased Onboarding by Department: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Coordinate training with pilot and full rollout schedules for targeted adoption.</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Drop-In Clinics and Office Hours: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Set regular weekly support sessions during rollout to answer questions and resolve issues live.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Knowledge Base and Helpdesk Integration:</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Create a centralized knowledge hub with FAQs and ticketing linked to the existing support portal.</a:t>
            </a:r>
          </a:p>
        </p:txBody>
      </p:sp>
      <p:pic>
        <p:nvPicPr>
          <p:cNvPr id="6" name="Picture 5" descr="A diagram of data analysis&#10;&#10;AI-generated content may be incorrect.">
            <a:extLst>
              <a:ext uri="{FF2B5EF4-FFF2-40B4-BE49-F238E27FC236}">
                <a16:creationId xmlns:a16="http://schemas.microsoft.com/office/drawing/2014/main" id="{D4BA93FD-80D7-5C41-5A77-0A8DB780CA08}"/>
              </a:ext>
            </a:extLst>
          </p:cNvPr>
          <p:cNvPicPr>
            <a:picLocks noChangeAspect="1"/>
          </p:cNvPicPr>
          <p:nvPr/>
        </p:nvPicPr>
        <p:blipFill>
          <a:blip r:embed="rId2"/>
          <a:stretch>
            <a:fillRect/>
          </a:stretch>
        </p:blipFill>
        <p:spPr>
          <a:xfrm>
            <a:off x="8132781" y="0"/>
            <a:ext cx="4059219" cy="6858000"/>
          </a:xfrm>
          <a:prstGeom prst="rect">
            <a:avLst/>
          </a:prstGeom>
        </p:spPr>
      </p:pic>
    </p:spTree>
    <p:extLst>
      <p:ext uri="{BB962C8B-B14F-4D97-AF65-F5344CB8AC3E}">
        <p14:creationId xmlns:p14="http://schemas.microsoft.com/office/powerpoint/2010/main" val="2155625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08586" y="96819"/>
            <a:ext cx="6374097" cy="516367"/>
          </a:xfrm>
        </p:spPr>
        <p:txBody>
          <a:bodyPr>
            <a:normAutofit fontScale="90000"/>
          </a:bodyPr>
          <a:lstStyle/>
          <a:p>
            <a:r>
              <a:rPr lang="en-GB" sz="2200" b="1" cap="none" dirty="0">
                <a:latin typeface="Arial" panose="020B0604020202020204" pitchFamily="34" charset="0"/>
                <a:cs typeface="Arial" panose="020B0604020202020204" pitchFamily="34" charset="0"/>
              </a:rPr>
              <a:t>Managing a quality service</a:t>
            </a:r>
            <a:br>
              <a:rPr lang="en-GB" sz="2200" cap="none" dirty="0">
                <a:latin typeface="Arial" panose="020B0604020202020204" pitchFamily="34" charset="0"/>
                <a:cs typeface="Arial" panose="020B0604020202020204" pitchFamily="34" charset="0"/>
              </a:rPr>
            </a:br>
            <a:endParaRPr lang="en-GB" sz="2200" cap="none" dirty="0">
              <a:latin typeface="Arial" panose="020B0604020202020204" pitchFamily="34" charset="0"/>
              <a:cs typeface="Arial" panose="020B0604020202020204" pitchFamily="34" charset="0"/>
            </a:endParaRPr>
          </a:p>
        </p:txBody>
      </p:sp>
      <p:pic>
        <p:nvPicPr>
          <p:cNvPr id="8194" name="Picture 2" descr="Improve Service Quality Management via your OSS | Inceptum">
            <a:extLst>
              <a:ext uri="{FF2B5EF4-FFF2-40B4-BE49-F238E27FC236}">
                <a16:creationId xmlns:a16="http://schemas.microsoft.com/office/drawing/2014/main" id="{480FD529-94B9-0F1E-DB2A-B6E51000700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0"/>
            <a:ext cx="3506993" cy="4819426"/>
          </a:xfrm>
          <a:prstGeom prst="rect">
            <a:avLst/>
          </a:prstGeom>
          <a:noFill/>
          <a:ln w="57150" cmpd="thinThick">
            <a:solidFill>
              <a:schemeClr val="bg1">
                <a:lumMod val="50000"/>
              </a:schemeClr>
            </a:solidFill>
            <a:miter lim="800000"/>
          </a:ln>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593054" y="613186"/>
            <a:ext cx="8143539" cy="5002306"/>
          </a:xfrm>
        </p:spPr>
        <p:txBody>
          <a:bodyPr>
            <a:normAutofit fontScale="25000" lnSpcReduction="20000"/>
          </a:bodyPr>
          <a:lstStyle/>
          <a:p>
            <a:pPr>
              <a:lnSpc>
                <a:spcPct val="110000"/>
              </a:lnSpc>
              <a:buFont typeface="Wingdings" panose="05000000000000000000" pitchFamily="2" charset="2"/>
              <a:buChar char="Ø"/>
            </a:pPr>
            <a:r>
              <a:rPr lang="en-GB" sz="5600" b="1" cap="none" dirty="0">
                <a:latin typeface="Arial" panose="020B0604020202020204" pitchFamily="34" charset="0"/>
                <a:cs typeface="Arial" panose="020B0604020202020204" pitchFamily="34" charset="0"/>
              </a:rPr>
              <a:t>Clear service standards:</a:t>
            </a:r>
            <a:br>
              <a:rPr lang="en-GB" sz="5600" cap="none" dirty="0">
                <a:latin typeface="Arial" panose="020B0604020202020204" pitchFamily="34" charset="0"/>
                <a:cs typeface="Arial" panose="020B0604020202020204" pitchFamily="34" charset="0"/>
              </a:rPr>
            </a:br>
            <a:r>
              <a:rPr lang="en-GB" sz="5600" cap="none" dirty="0">
                <a:latin typeface="Arial" panose="020B0604020202020204" pitchFamily="34" charset="0"/>
                <a:cs typeface="Arial" panose="020B0604020202020204" pitchFamily="34" charset="0"/>
              </a:rPr>
              <a:t>Define SLAs for data updates, user access, error resolution, and change requests.</a:t>
            </a:r>
          </a:p>
          <a:p>
            <a:pPr>
              <a:lnSpc>
                <a:spcPct val="110000"/>
              </a:lnSpc>
              <a:buFont typeface="Wingdings" panose="05000000000000000000" pitchFamily="2" charset="2"/>
              <a:buChar char="Ø"/>
            </a:pPr>
            <a:endParaRPr lang="en-GB" sz="5600" cap="none" dirty="0">
              <a:latin typeface="Arial" panose="020B0604020202020204" pitchFamily="34" charset="0"/>
              <a:cs typeface="Arial" panose="020B0604020202020204" pitchFamily="34" charset="0"/>
            </a:endParaRPr>
          </a:p>
          <a:p>
            <a:pPr>
              <a:lnSpc>
                <a:spcPct val="110000"/>
              </a:lnSpc>
              <a:buFont typeface="Wingdings" panose="05000000000000000000" pitchFamily="2" charset="2"/>
              <a:buChar char="Ø"/>
            </a:pPr>
            <a:r>
              <a:rPr lang="en-GB" sz="5600" b="1" cap="none" dirty="0">
                <a:latin typeface="Arial" panose="020B0604020202020204" pitchFamily="34" charset="0"/>
                <a:cs typeface="Arial" panose="020B0604020202020204" pitchFamily="34" charset="0"/>
              </a:rPr>
              <a:t>Performance monitoring dashboards:</a:t>
            </a:r>
            <a:br>
              <a:rPr lang="en-GB" sz="5600" cap="none" dirty="0">
                <a:latin typeface="Arial" panose="020B0604020202020204" pitchFamily="34" charset="0"/>
                <a:cs typeface="Arial" panose="020B0604020202020204" pitchFamily="34" charset="0"/>
              </a:rPr>
            </a:br>
            <a:r>
              <a:rPr lang="en-GB" sz="5600" cap="none" dirty="0">
                <a:latin typeface="Arial" panose="020B0604020202020204" pitchFamily="34" charset="0"/>
                <a:cs typeface="Arial" panose="020B0604020202020204" pitchFamily="34" charset="0"/>
              </a:rPr>
              <a:t>Implement monitoring tools to track data freshness, system uptime, and user activity logs.</a:t>
            </a:r>
          </a:p>
          <a:p>
            <a:pPr>
              <a:lnSpc>
                <a:spcPct val="110000"/>
              </a:lnSpc>
              <a:buFont typeface="Wingdings" panose="05000000000000000000" pitchFamily="2" charset="2"/>
              <a:buChar char="Ø"/>
            </a:pPr>
            <a:endParaRPr lang="en-GB" sz="5600" cap="none" dirty="0">
              <a:latin typeface="Arial" panose="020B0604020202020204" pitchFamily="34" charset="0"/>
              <a:cs typeface="Arial" panose="020B0604020202020204" pitchFamily="34" charset="0"/>
            </a:endParaRPr>
          </a:p>
          <a:p>
            <a:pPr>
              <a:lnSpc>
                <a:spcPct val="110000"/>
              </a:lnSpc>
              <a:buFont typeface="Wingdings" panose="05000000000000000000" pitchFamily="2" charset="2"/>
              <a:buChar char="Ø"/>
            </a:pPr>
            <a:r>
              <a:rPr lang="en-GB" sz="5600" b="1" cap="none" dirty="0">
                <a:latin typeface="Arial" panose="020B0604020202020204" pitchFamily="34" charset="0"/>
                <a:cs typeface="Arial" panose="020B0604020202020204" pitchFamily="34" charset="0"/>
              </a:rPr>
              <a:t>User feedback loops:</a:t>
            </a:r>
            <a:br>
              <a:rPr lang="en-GB" sz="5600" cap="none" dirty="0">
                <a:latin typeface="Arial" panose="020B0604020202020204" pitchFamily="34" charset="0"/>
                <a:cs typeface="Arial" panose="020B0604020202020204" pitchFamily="34" charset="0"/>
              </a:rPr>
            </a:br>
            <a:r>
              <a:rPr lang="en-GB" sz="5600" cap="none" dirty="0">
                <a:latin typeface="Arial" panose="020B0604020202020204" pitchFamily="34" charset="0"/>
                <a:cs typeface="Arial" panose="020B0604020202020204" pitchFamily="34" charset="0"/>
              </a:rPr>
              <a:t>Schedule regular feedback surveys and listening sessions to capture user experience and priorities.</a:t>
            </a:r>
          </a:p>
          <a:p>
            <a:pPr>
              <a:lnSpc>
                <a:spcPct val="110000"/>
              </a:lnSpc>
              <a:buFont typeface="Wingdings" panose="05000000000000000000" pitchFamily="2" charset="2"/>
              <a:buChar char="Ø"/>
            </a:pPr>
            <a:endParaRPr lang="en-GB" sz="5600" cap="none" dirty="0">
              <a:latin typeface="Arial" panose="020B0604020202020204" pitchFamily="34" charset="0"/>
              <a:cs typeface="Arial" panose="020B0604020202020204" pitchFamily="34" charset="0"/>
            </a:endParaRPr>
          </a:p>
          <a:p>
            <a:pPr>
              <a:lnSpc>
                <a:spcPct val="110000"/>
              </a:lnSpc>
              <a:buFont typeface="Wingdings" panose="05000000000000000000" pitchFamily="2" charset="2"/>
              <a:buChar char="Ø"/>
            </a:pPr>
            <a:r>
              <a:rPr lang="en-GB" sz="5600" b="1" cap="none" dirty="0">
                <a:latin typeface="Arial" panose="020B0604020202020204" pitchFamily="34" charset="0"/>
                <a:cs typeface="Arial" panose="020B0604020202020204" pitchFamily="34" charset="0"/>
              </a:rPr>
              <a:t>Issue resolution &amp; change control:</a:t>
            </a:r>
            <a:br>
              <a:rPr lang="en-GB" sz="5600" cap="none" dirty="0">
                <a:latin typeface="Arial" panose="020B0604020202020204" pitchFamily="34" charset="0"/>
                <a:cs typeface="Arial" panose="020B0604020202020204" pitchFamily="34" charset="0"/>
              </a:rPr>
            </a:br>
            <a:r>
              <a:rPr lang="en-GB" sz="5600" cap="none" dirty="0">
                <a:latin typeface="Arial" panose="020B0604020202020204" pitchFamily="34" charset="0"/>
                <a:cs typeface="Arial" panose="020B0604020202020204" pitchFamily="34" charset="0"/>
              </a:rPr>
              <a:t>Use a structured support model with triage, escalation, and audit logging for transparency and responsiveness.</a:t>
            </a:r>
          </a:p>
          <a:p>
            <a:pPr>
              <a:lnSpc>
                <a:spcPct val="110000"/>
              </a:lnSpc>
              <a:buFont typeface="Wingdings" panose="05000000000000000000" pitchFamily="2" charset="2"/>
              <a:buChar char="Ø"/>
            </a:pPr>
            <a:endParaRPr lang="en-GB" sz="5600" cap="none" dirty="0">
              <a:latin typeface="Arial" panose="020B0604020202020204" pitchFamily="34" charset="0"/>
              <a:cs typeface="Arial" panose="020B0604020202020204" pitchFamily="34" charset="0"/>
            </a:endParaRPr>
          </a:p>
          <a:p>
            <a:pPr>
              <a:lnSpc>
                <a:spcPct val="110000"/>
              </a:lnSpc>
              <a:buFont typeface="Wingdings" panose="05000000000000000000" pitchFamily="2" charset="2"/>
              <a:buChar char="Ø"/>
            </a:pPr>
            <a:r>
              <a:rPr lang="en-GB" sz="5600" b="1" cap="none" dirty="0">
                <a:latin typeface="Arial" panose="020B0604020202020204" pitchFamily="34" charset="0"/>
                <a:cs typeface="Arial" panose="020B0604020202020204" pitchFamily="34" charset="0"/>
              </a:rPr>
              <a:t>Governance &amp; ownership:</a:t>
            </a:r>
            <a:br>
              <a:rPr lang="en-GB" sz="5600" cap="none" dirty="0">
                <a:latin typeface="Arial" panose="020B0604020202020204" pitchFamily="34" charset="0"/>
                <a:cs typeface="Arial" panose="020B0604020202020204" pitchFamily="34" charset="0"/>
              </a:rPr>
            </a:br>
            <a:r>
              <a:rPr lang="en-GB" sz="5600" cap="none" dirty="0">
                <a:latin typeface="Arial" panose="020B0604020202020204" pitchFamily="34" charset="0"/>
                <a:cs typeface="Arial" panose="020B0604020202020204" pitchFamily="34" charset="0"/>
              </a:rPr>
              <a:t>Assign clear ownership for data quality, model enhancements, and stakeholder communication.</a:t>
            </a:r>
          </a:p>
          <a:p>
            <a:pPr>
              <a:lnSpc>
                <a:spcPct val="110000"/>
              </a:lnSpc>
              <a:buFont typeface="Wingdings" panose="05000000000000000000" pitchFamily="2" charset="2"/>
              <a:buChar char="Ø"/>
            </a:pPr>
            <a:endParaRPr lang="en-GB" sz="5600" cap="none" dirty="0">
              <a:latin typeface="Arial" panose="020B0604020202020204" pitchFamily="34" charset="0"/>
              <a:cs typeface="Arial" panose="020B0604020202020204" pitchFamily="34" charset="0"/>
            </a:endParaRPr>
          </a:p>
          <a:p>
            <a:pPr>
              <a:lnSpc>
                <a:spcPct val="110000"/>
              </a:lnSpc>
              <a:buFont typeface="Wingdings" panose="05000000000000000000" pitchFamily="2" charset="2"/>
              <a:buChar char="Ø"/>
            </a:pPr>
            <a:r>
              <a:rPr lang="en-GB" sz="5600" b="1" cap="none" dirty="0">
                <a:latin typeface="Arial" panose="020B0604020202020204" pitchFamily="34" charset="0"/>
                <a:cs typeface="Arial" panose="020B0604020202020204" pitchFamily="34" charset="0"/>
              </a:rPr>
              <a:t>Continuous improvement culture:</a:t>
            </a:r>
            <a:br>
              <a:rPr lang="en-GB" sz="5600" cap="none" dirty="0">
                <a:latin typeface="Arial" panose="020B0604020202020204" pitchFamily="34" charset="0"/>
                <a:cs typeface="Arial" panose="020B0604020202020204" pitchFamily="34" charset="0"/>
              </a:rPr>
            </a:br>
            <a:r>
              <a:rPr lang="en-GB" sz="5600" cap="none" dirty="0">
                <a:latin typeface="Arial" panose="020B0604020202020204" pitchFamily="34" charset="0"/>
                <a:cs typeface="Arial" panose="020B0604020202020204" pitchFamily="34" charset="0"/>
              </a:rPr>
              <a:t>Review KPIs quarterly and maintain a backlog of enhancement requests to evolve the service iteratively.</a:t>
            </a:r>
          </a:p>
          <a:p>
            <a:pPr>
              <a:lnSpc>
                <a:spcPct val="110000"/>
              </a:lnSpc>
            </a:pPr>
            <a:endParaRPr lang="en-GB" sz="500" dirty="0">
              <a:latin typeface="Arial" panose="020B0604020202020204" pitchFamily="34" charset="0"/>
              <a:cs typeface="Arial" panose="020B0604020202020204" pitchFamily="34" charset="0"/>
            </a:endParaRP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Main Event</Template>
  <TotalTime>799</TotalTime>
  <Words>950</Words>
  <Application>Microsoft Office PowerPoint</Application>
  <PresentationFormat>Widescreen</PresentationFormat>
  <Paragraphs>107</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Impact</vt:lpstr>
      <vt:lpstr>Wingdings</vt:lpstr>
      <vt:lpstr>Main Event</vt:lpstr>
      <vt:lpstr>Strategic rollout of Anaplan enhancement   Presented by: Kranthi Gude </vt:lpstr>
      <vt:lpstr>     Introduction</vt:lpstr>
      <vt:lpstr>Overview: Anaplan Enhancement Strategy</vt:lpstr>
      <vt:lpstr>User-centric discovery &amp; pain point analysis</vt:lpstr>
      <vt:lpstr>Implementation phases </vt:lpstr>
      <vt:lpstr>             Technical development approach</vt:lpstr>
      <vt:lpstr>   Self-serve empowerment</vt:lpstr>
      <vt:lpstr>  Training and support strategy</vt:lpstr>
      <vt:lpstr>Managing a quality service </vt:lpstr>
      <vt:lpstr>Conclusion &amp; Call to action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yeswanth gowd</dc:creator>
  <cp:lastModifiedBy>Kranthi Gude</cp:lastModifiedBy>
  <cp:revision>5</cp:revision>
  <dcterms:created xsi:type="dcterms:W3CDTF">2025-05-25T11:52:02Z</dcterms:created>
  <dcterms:modified xsi:type="dcterms:W3CDTF">2026-02-17T12:03:44Z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44835FE4B7C24B0F9ACD718A4F2F002C_11</vt:lpwstr>
  </property>
  <property fmtid="{D5CDD505-2E9C-101B-9397-08002B2CF9AE}" pid="3" name="KSOProductBuildVer">
    <vt:lpwstr>2057-12.2.0.21179</vt:lpwstr>
  </property>
</Properties>
</file>